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 id="2147483695" r:id="rId2"/>
    <p:sldMasterId id="2147483730" r:id="rId3"/>
  </p:sldMasterIdLst>
  <p:notesMasterIdLst>
    <p:notesMasterId r:id="rId27"/>
  </p:notesMasterIdLst>
  <p:sldIdLst>
    <p:sldId id="256" r:id="rId4"/>
    <p:sldId id="2076138292" r:id="rId5"/>
    <p:sldId id="2076138274" r:id="rId6"/>
    <p:sldId id="2076138278" r:id="rId7"/>
    <p:sldId id="2076138277" r:id="rId8"/>
    <p:sldId id="259" r:id="rId9"/>
    <p:sldId id="2076138275" r:id="rId10"/>
    <p:sldId id="2076138258" r:id="rId11"/>
    <p:sldId id="2076138260" r:id="rId12"/>
    <p:sldId id="2076138261" r:id="rId13"/>
    <p:sldId id="2076138262" r:id="rId14"/>
    <p:sldId id="2076138264" r:id="rId15"/>
    <p:sldId id="2076138265" r:id="rId16"/>
    <p:sldId id="2076138255" r:id="rId17"/>
    <p:sldId id="2076138293" r:id="rId18"/>
    <p:sldId id="2076138256" r:id="rId19"/>
    <p:sldId id="2076138289" r:id="rId20"/>
    <p:sldId id="355" r:id="rId21"/>
    <p:sldId id="2076138283" r:id="rId22"/>
    <p:sldId id="2076138281" r:id="rId23"/>
    <p:sldId id="2076138296" r:id="rId24"/>
    <p:sldId id="2076138297" r:id="rId25"/>
    <p:sldId id="2076138291" r:id="rId26"/>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BDC993-6251-4C55-85B1-1530C9BD4E17}">
          <p14:sldIdLst>
            <p14:sldId id="256"/>
            <p14:sldId id="2076138292"/>
          </p14:sldIdLst>
        </p14:section>
        <p14:section name="Pro-Code" id="{C884D09A-8074-4268-A3F7-596DA67F548B}">
          <p14:sldIdLst>
            <p14:sldId id="2076138274"/>
            <p14:sldId id="2076138278"/>
            <p14:sldId id="2076138277"/>
            <p14:sldId id="259"/>
          </p14:sldIdLst>
        </p14:section>
        <p14:section name="VS" id="{C2C2A2F1-4BCC-4326-A525-2B86D4C8311E}">
          <p14:sldIdLst>
            <p14:sldId id="2076138275"/>
            <p14:sldId id="2076138258"/>
            <p14:sldId id="2076138260"/>
            <p14:sldId id="2076138261"/>
            <p14:sldId id="2076138262"/>
            <p14:sldId id="2076138264"/>
            <p14:sldId id="2076138265"/>
            <p14:sldId id="2076138255"/>
            <p14:sldId id="2076138293"/>
            <p14:sldId id="2076138256"/>
          </p14:sldIdLst>
        </p14:section>
        <p14:section name="No code" id="{AF237DDB-324A-44E6-B0B6-7180150D1D17}">
          <p14:sldIdLst>
            <p14:sldId id="2076138289"/>
            <p14:sldId id="355"/>
            <p14:sldId id="2076138283"/>
            <p14:sldId id="2076138281"/>
            <p14:sldId id="2076138296"/>
            <p14:sldId id="2076138297"/>
            <p14:sldId id="207613829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81BC06"/>
    <a:srgbClr val="F35325"/>
    <a:srgbClr val="05A6F0"/>
    <a:srgbClr val="0078D4"/>
    <a:srgbClr val="D83B01"/>
    <a:srgbClr val="E9FD27"/>
    <a:srgbClr val="156082"/>
    <a:srgbClr val="000000"/>
    <a:srgbClr val="2B7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B26324-C85B-47D7-81FA-EDF6FA2A38AB}" v="2" dt="2024-01-04T12:42:40.561"/>
    <p1510:client id="{ABCA1D76-D51E-4D10-996D-991E588789BB}" v="2" dt="2024-01-03T23:22:43.8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169" autoAdjust="0"/>
  </p:normalViewPr>
  <p:slideViewPr>
    <p:cSldViewPr snapToGrid="0">
      <p:cViewPr varScale="1">
        <p:scale>
          <a:sx n="144" d="100"/>
          <a:sy n="144" d="100"/>
        </p:scale>
        <p:origin x="4272"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8A1F19-6B27-4B4A-8BA5-7E482C68899F}"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4529F2F7-3762-4F5E-AD24-B3462E348250}">
      <dgm:prSet/>
      <dgm:spPr/>
      <dgm:t>
        <a:bodyPr/>
        <a:lstStyle/>
        <a:p>
          <a:r>
            <a:rPr lang="en-US" baseline="0"/>
            <a:t>Extension model</a:t>
          </a:r>
          <a:endParaRPr lang="en-US"/>
        </a:p>
      </dgm:t>
    </dgm:pt>
    <dgm:pt modelId="{8EE13B6D-0713-4834-B870-2157169D5CF9}" type="parTrans" cxnId="{CACD1232-6F41-42AA-B5D6-854321700F79}">
      <dgm:prSet/>
      <dgm:spPr/>
      <dgm:t>
        <a:bodyPr/>
        <a:lstStyle/>
        <a:p>
          <a:endParaRPr lang="en-US"/>
        </a:p>
      </dgm:t>
    </dgm:pt>
    <dgm:pt modelId="{B4E6B005-83F4-4890-BD99-3D60C96FB48F}" type="sibTrans" cxnId="{CACD1232-6F41-42AA-B5D6-854321700F79}">
      <dgm:prSet/>
      <dgm:spPr/>
      <dgm:t>
        <a:bodyPr/>
        <a:lstStyle/>
        <a:p>
          <a:endParaRPr lang="en-US"/>
        </a:p>
      </dgm:t>
    </dgm:pt>
    <dgm:pt modelId="{8431F692-86DB-4DE3-BB72-E55477630BFA}">
      <dgm:prSet/>
      <dgm:spPr/>
      <dgm:t>
        <a:bodyPr/>
        <a:lstStyle/>
        <a:p>
          <a:r>
            <a:rPr lang="en-US" baseline="0"/>
            <a:t>Best of breed development tools</a:t>
          </a:r>
          <a:endParaRPr lang="en-US"/>
        </a:p>
      </dgm:t>
    </dgm:pt>
    <dgm:pt modelId="{28FA5DE4-9B90-4CE8-852F-C9B85900FC88}" type="parTrans" cxnId="{33AD0429-B4B8-4574-A175-267F7C0F499F}">
      <dgm:prSet/>
      <dgm:spPr/>
      <dgm:t>
        <a:bodyPr/>
        <a:lstStyle/>
        <a:p>
          <a:endParaRPr lang="en-US"/>
        </a:p>
      </dgm:t>
    </dgm:pt>
    <dgm:pt modelId="{26642F87-8A65-40D3-98FB-BB05E8C4A87A}" type="sibTrans" cxnId="{33AD0429-B4B8-4574-A175-267F7C0F499F}">
      <dgm:prSet/>
      <dgm:spPr/>
      <dgm:t>
        <a:bodyPr/>
        <a:lstStyle/>
        <a:p>
          <a:endParaRPr lang="en-US"/>
        </a:p>
      </dgm:t>
    </dgm:pt>
    <dgm:pt modelId="{6AD886C2-55B7-4743-A3D0-D48A4E5C157C}">
      <dgm:prSet/>
      <dgm:spPr/>
      <dgm:t>
        <a:bodyPr/>
        <a:lstStyle/>
        <a:p>
          <a:r>
            <a:rPr lang="en-US" baseline="0"/>
            <a:t>ISV Solutions</a:t>
          </a:r>
          <a:endParaRPr lang="en-US"/>
        </a:p>
      </dgm:t>
    </dgm:pt>
    <dgm:pt modelId="{74B6D550-E14F-4E76-A4AC-004F0C3506A7}" type="parTrans" cxnId="{1A35943B-E72E-43ED-A03D-EE3304397052}">
      <dgm:prSet/>
      <dgm:spPr/>
      <dgm:t>
        <a:bodyPr/>
        <a:lstStyle/>
        <a:p>
          <a:endParaRPr lang="en-US"/>
        </a:p>
      </dgm:t>
    </dgm:pt>
    <dgm:pt modelId="{513E0AC4-1DE5-4B1F-B636-D5D58FD714DC}" type="sibTrans" cxnId="{1A35943B-E72E-43ED-A03D-EE3304397052}">
      <dgm:prSet/>
      <dgm:spPr/>
      <dgm:t>
        <a:bodyPr/>
        <a:lstStyle/>
        <a:p>
          <a:endParaRPr lang="en-US"/>
        </a:p>
      </dgm:t>
    </dgm:pt>
    <dgm:pt modelId="{785D6C1F-10BE-4128-BBD3-EB0377057936}">
      <dgm:prSet/>
      <dgm:spPr/>
      <dgm:t>
        <a:bodyPr/>
        <a:lstStyle/>
        <a:p>
          <a:r>
            <a:rPr lang="en-US" baseline="0"/>
            <a:t>Low code / No code</a:t>
          </a:r>
          <a:endParaRPr lang="en-US"/>
        </a:p>
      </dgm:t>
    </dgm:pt>
    <dgm:pt modelId="{D0E842FA-5B1C-41CD-BA00-7FCDD2DCA91C}" type="parTrans" cxnId="{1DF22960-D658-4831-941E-3FF2B633FB91}">
      <dgm:prSet/>
      <dgm:spPr/>
      <dgm:t>
        <a:bodyPr/>
        <a:lstStyle/>
        <a:p>
          <a:endParaRPr lang="en-US"/>
        </a:p>
      </dgm:t>
    </dgm:pt>
    <dgm:pt modelId="{5833860E-A2C6-4949-A194-434CA354F1A3}" type="sibTrans" cxnId="{1DF22960-D658-4831-941E-3FF2B633FB91}">
      <dgm:prSet/>
      <dgm:spPr/>
      <dgm:t>
        <a:bodyPr/>
        <a:lstStyle/>
        <a:p>
          <a:endParaRPr lang="en-US"/>
        </a:p>
      </dgm:t>
    </dgm:pt>
    <dgm:pt modelId="{D97B38E2-CA01-4E1A-8188-C84EB7BC0775}" type="pres">
      <dgm:prSet presAssocID="{7B8A1F19-6B27-4B4A-8BA5-7E482C68899F}" presName="linear" presStyleCnt="0">
        <dgm:presLayoutVars>
          <dgm:dir/>
          <dgm:animLvl val="lvl"/>
          <dgm:resizeHandles val="exact"/>
        </dgm:presLayoutVars>
      </dgm:prSet>
      <dgm:spPr/>
    </dgm:pt>
    <dgm:pt modelId="{FA6639C5-0019-49EC-957A-15A8EF5C98E7}" type="pres">
      <dgm:prSet presAssocID="{4529F2F7-3762-4F5E-AD24-B3462E348250}" presName="parentLin" presStyleCnt="0"/>
      <dgm:spPr/>
    </dgm:pt>
    <dgm:pt modelId="{A69D96A3-A682-436D-BBD4-2DBC5EF419D3}" type="pres">
      <dgm:prSet presAssocID="{4529F2F7-3762-4F5E-AD24-B3462E348250}" presName="parentLeftMargin" presStyleLbl="node1" presStyleIdx="0" presStyleCnt="4"/>
      <dgm:spPr/>
    </dgm:pt>
    <dgm:pt modelId="{C503F144-D9EB-4322-A82D-C7484AED863D}" type="pres">
      <dgm:prSet presAssocID="{4529F2F7-3762-4F5E-AD24-B3462E348250}" presName="parentText" presStyleLbl="node1" presStyleIdx="0" presStyleCnt="4">
        <dgm:presLayoutVars>
          <dgm:chMax val="0"/>
          <dgm:bulletEnabled val="1"/>
        </dgm:presLayoutVars>
      </dgm:prSet>
      <dgm:spPr/>
    </dgm:pt>
    <dgm:pt modelId="{CC563898-8BBA-4E28-B885-229E5D7BBBA4}" type="pres">
      <dgm:prSet presAssocID="{4529F2F7-3762-4F5E-AD24-B3462E348250}" presName="negativeSpace" presStyleCnt="0"/>
      <dgm:spPr/>
    </dgm:pt>
    <dgm:pt modelId="{A4EE7DDC-E44F-429D-96F1-9D876F4A03CC}" type="pres">
      <dgm:prSet presAssocID="{4529F2F7-3762-4F5E-AD24-B3462E348250}" presName="childText" presStyleLbl="conFgAcc1" presStyleIdx="0" presStyleCnt="4">
        <dgm:presLayoutVars>
          <dgm:bulletEnabled val="1"/>
        </dgm:presLayoutVars>
      </dgm:prSet>
      <dgm:spPr/>
    </dgm:pt>
    <dgm:pt modelId="{209CD21D-432B-4899-91B7-BE60837CA377}" type="pres">
      <dgm:prSet presAssocID="{B4E6B005-83F4-4890-BD99-3D60C96FB48F}" presName="spaceBetweenRectangles" presStyleCnt="0"/>
      <dgm:spPr/>
    </dgm:pt>
    <dgm:pt modelId="{7C4CD8F4-5152-4E05-9E7D-97CA3DD766E2}" type="pres">
      <dgm:prSet presAssocID="{8431F692-86DB-4DE3-BB72-E55477630BFA}" presName="parentLin" presStyleCnt="0"/>
      <dgm:spPr/>
    </dgm:pt>
    <dgm:pt modelId="{E384D95E-7F64-473A-A95E-C3D728CBE55D}" type="pres">
      <dgm:prSet presAssocID="{8431F692-86DB-4DE3-BB72-E55477630BFA}" presName="parentLeftMargin" presStyleLbl="node1" presStyleIdx="0" presStyleCnt="4"/>
      <dgm:spPr/>
    </dgm:pt>
    <dgm:pt modelId="{86729A2D-1552-4440-AAE6-6EDAC838AEE4}" type="pres">
      <dgm:prSet presAssocID="{8431F692-86DB-4DE3-BB72-E55477630BFA}" presName="parentText" presStyleLbl="node1" presStyleIdx="1" presStyleCnt="4">
        <dgm:presLayoutVars>
          <dgm:chMax val="0"/>
          <dgm:bulletEnabled val="1"/>
        </dgm:presLayoutVars>
      </dgm:prSet>
      <dgm:spPr/>
    </dgm:pt>
    <dgm:pt modelId="{E34AB8C6-F750-47C5-82E3-70851D1508A9}" type="pres">
      <dgm:prSet presAssocID="{8431F692-86DB-4DE3-BB72-E55477630BFA}" presName="negativeSpace" presStyleCnt="0"/>
      <dgm:spPr/>
    </dgm:pt>
    <dgm:pt modelId="{55FD38F1-FC8B-4DD0-B662-01092F8DEBA8}" type="pres">
      <dgm:prSet presAssocID="{8431F692-86DB-4DE3-BB72-E55477630BFA}" presName="childText" presStyleLbl="conFgAcc1" presStyleIdx="1" presStyleCnt="4">
        <dgm:presLayoutVars>
          <dgm:bulletEnabled val="1"/>
        </dgm:presLayoutVars>
      </dgm:prSet>
      <dgm:spPr/>
    </dgm:pt>
    <dgm:pt modelId="{19248DAD-1C84-469C-AD56-D2ED910D8C3B}" type="pres">
      <dgm:prSet presAssocID="{26642F87-8A65-40D3-98FB-BB05E8C4A87A}" presName="spaceBetweenRectangles" presStyleCnt="0"/>
      <dgm:spPr/>
    </dgm:pt>
    <dgm:pt modelId="{B72CB176-6F1D-43A1-BB43-0C721CCB7CF9}" type="pres">
      <dgm:prSet presAssocID="{6AD886C2-55B7-4743-A3D0-D48A4E5C157C}" presName="parentLin" presStyleCnt="0"/>
      <dgm:spPr/>
    </dgm:pt>
    <dgm:pt modelId="{1F93BA0B-8623-4ADF-9422-C84F54C5E7B7}" type="pres">
      <dgm:prSet presAssocID="{6AD886C2-55B7-4743-A3D0-D48A4E5C157C}" presName="parentLeftMargin" presStyleLbl="node1" presStyleIdx="1" presStyleCnt="4"/>
      <dgm:spPr/>
    </dgm:pt>
    <dgm:pt modelId="{E3B57C26-A401-4B7D-8397-A54C84D241EB}" type="pres">
      <dgm:prSet presAssocID="{6AD886C2-55B7-4743-A3D0-D48A4E5C157C}" presName="parentText" presStyleLbl="node1" presStyleIdx="2" presStyleCnt="4">
        <dgm:presLayoutVars>
          <dgm:chMax val="0"/>
          <dgm:bulletEnabled val="1"/>
        </dgm:presLayoutVars>
      </dgm:prSet>
      <dgm:spPr/>
    </dgm:pt>
    <dgm:pt modelId="{B01CF763-D387-4430-8D7D-02CAD6CFA003}" type="pres">
      <dgm:prSet presAssocID="{6AD886C2-55B7-4743-A3D0-D48A4E5C157C}" presName="negativeSpace" presStyleCnt="0"/>
      <dgm:spPr/>
    </dgm:pt>
    <dgm:pt modelId="{A9EEA033-FBCA-4EDE-AD8D-818B0A4F3320}" type="pres">
      <dgm:prSet presAssocID="{6AD886C2-55B7-4743-A3D0-D48A4E5C157C}" presName="childText" presStyleLbl="conFgAcc1" presStyleIdx="2" presStyleCnt="4">
        <dgm:presLayoutVars>
          <dgm:bulletEnabled val="1"/>
        </dgm:presLayoutVars>
      </dgm:prSet>
      <dgm:spPr/>
    </dgm:pt>
    <dgm:pt modelId="{8BEEA2C0-A409-492A-848D-C923CDE8F58E}" type="pres">
      <dgm:prSet presAssocID="{513E0AC4-1DE5-4B1F-B636-D5D58FD714DC}" presName="spaceBetweenRectangles" presStyleCnt="0"/>
      <dgm:spPr/>
    </dgm:pt>
    <dgm:pt modelId="{AD926395-F5F8-481D-A510-A460708AAC27}" type="pres">
      <dgm:prSet presAssocID="{785D6C1F-10BE-4128-BBD3-EB0377057936}" presName="parentLin" presStyleCnt="0"/>
      <dgm:spPr/>
    </dgm:pt>
    <dgm:pt modelId="{0F46F16C-BD5B-4F83-BBF8-DF054938CD1C}" type="pres">
      <dgm:prSet presAssocID="{785D6C1F-10BE-4128-BBD3-EB0377057936}" presName="parentLeftMargin" presStyleLbl="node1" presStyleIdx="2" presStyleCnt="4"/>
      <dgm:spPr/>
    </dgm:pt>
    <dgm:pt modelId="{F15E350C-C702-4A9F-952D-FD0292C59CD7}" type="pres">
      <dgm:prSet presAssocID="{785D6C1F-10BE-4128-BBD3-EB0377057936}" presName="parentText" presStyleLbl="node1" presStyleIdx="3" presStyleCnt="4">
        <dgm:presLayoutVars>
          <dgm:chMax val="0"/>
          <dgm:bulletEnabled val="1"/>
        </dgm:presLayoutVars>
      </dgm:prSet>
      <dgm:spPr/>
    </dgm:pt>
    <dgm:pt modelId="{400C51AF-B3D9-45FB-9F21-938D78DCF249}" type="pres">
      <dgm:prSet presAssocID="{785D6C1F-10BE-4128-BBD3-EB0377057936}" presName="negativeSpace" presStyleCnt="0"/>
      <dgm:spPr/>
    </dgm:pt>
    <dgm:pt modelId="{10699221-3E46-4E6C-B38A-87379DDB1D47}" type="pres">
      <dgm:prSet presAssocID="{785D6C1F-10BE-4128-BBD3-EB0377057936}" presName="childText" presStyleLbl="conFgAcc1" presStyleIdx="3" presStyleCnt="4">
        <dgm:presLayoutVars>
          <dgm:bulletEnabled val="1"/>
        </dgm:presLayoutVars>
      </dgm:prSet>
      <dgm:spPr/>
    </dgm:pt>
  </dgm:ptLst>
  <dgm:cxnLst>
    <dgm:cxn modelId="{4675F416-C31C-4E1C-9CF5-B55D5F9E35DF}" type="presOf" srcId="{785D6C1F-10BE-4128-BBD3-EB0377057936}" destId="{F15E350C-C702-4A9F-952D-FD0292C59CD7}" srcOrd="1" destOrd="0" presId="urn:microsoft.com/office/officeart/2005/8/layout/list1"/>
    <dgm:cxn modelId="{33AD0429-B4B8-4574-A175-267F7C0F499F}" srcId="{7B8A1F19-6B27-4B4A-8BA5-7E482C68899F}" destId="{8431F692-86DB-4DE3-BB72-E55477630BFA}" srcOrd="1" destOrd="0" parTransId="{28FA5DE4-9B90-4CE8-852F-C9B85900FC88}" sibTransId="{26642F87-8A65-40D3-98FB-BB05E8C4A87A}"/>
    <dgm:cxn modelId="{CACD1232-6F41-42AA-B5D6-854321700F79}" srcId="{7B8A1F19-6B27-4B4A-8BA5-7E482C68899F}" destId="{4529F2F7-3762-4F5E-AD24-B3462E348250}" srcOrd="0" destOrd="0" parTransId="{8EE13B6D-0713-4834-B870-2157169D5CF9}" sibTransId="{B4E6B005-83F4-4890-BD99-3D60C96FB48F}"/>
    <dgm:cxn modelId="{10844432-43FA-4F00-85B8-2B7A0E916E1A}" type="presOf" srcId="{7B8A1F19-6B27-4B4A-8BA5-7E482C68899F}" destId="{D97B38E2-CA01-4E1A-8188-C84EB7BC0775}" srcOrd="0" destOrd="0" presId="urn:microsoft.com/office/officeart/2005/8/layout/list1"/>
    <dgm:cxn modelId="{695C4B3B-6A75-44E7-8C52-653729B30FCE}" type="presOf" srcId="{785D6C1F-10BE-4128-BBD3-EB0377057936}" destId="{0F46F16C-BD5B-4F83-BBF8-DF054938CD1C}" srcOrd="0" destOrd="0" presId="urn:microsoft.com/office/officeart/2005/8/layout/list1"/>
    <dgm:cxn modelId="{1A35943B-E72E-43ED-A03D-EE3304397052}" srcId="{7B8A1F19-6B27-4B4A-8BA5-7E482C68899F}" destId="{6AD886C2-55B7-4743-A3D0-D48A4E5C157C}" srcOrd="2" destOrd="0" parTransId="{74B6D550-E14F-4E76-A4AC-004F0C3506A7}" sibTransId="{513E0AC4-1DE5-4B1F-B636-D5D58FD714DC}"/>
    <dgm:cxn modelId="{6DF9E25B-DF3C-4347-AA4D-0F90D0800E52}" type="presOf" srcId="{6AD886C2-55B7-4743-A3D0-D48A4E5C157C}" destId="{E3B57C26-A401-4B7D-8397-A54C84D241EB}" srcOrd="1" destOrd="0" presId="urn:microsoft.com/office/officeart/2005/8/layout/list1"/>
    <dgm:cxn modelId="{1DF22960-D658-4831-941E-3FF2B633FB91}" srcId="{7B8A1F19-6B27-4B4A-8BA5-7E482C68899F}" destId="{785D6C1F-10BE-4128-BBD3-EB0377057936}" srcOrd="3" destOrd="0" parTransId="{D0E842FA-5B1C-41CD-BA00-7FCDD2DCA91C}" sibTransId="{5833860E-A2C6-4949-A194-434CA354F1A3}"/>
    <dgm:cxn modelId="{1B996853-9B76-4AD8-8CB1-4069D1628657}" type="presOf" srcId="{4529F2F7-3762-4F5E-AD24-B3462E348250}" destId="{C503F144-D9EB-4322-A82D-C7484AED863D}" srcOrd="1" destOrd="0" presId="urn:microsoft.com/office/officeart/2005/8/layout/list1"/>
    <dgm:cxn modelId="{7B434F59-0D9F-4E88-A06F-E69CDEBD24BA}" type="presOf" srcId="{8431F692-86DB-4DE3-BB72-E55477630BFA}" destId="{E384D95E-7F64-473A-A95E-C3D728CBE55D}" srcOrd="0" destOrd="0" presId="urn:microsoft.com/office/officeart/2005/8/layout/list1"/>
    <dgm:cxn modelId="{528239DB-EDA2-4D77-BE0C-7399F1574032}" type="presOf" srcId="{4529F2F7-3762-4F5E-AD24-B3462E348250}" destId="{A69D96A3-A682-436D-BBD4-2DBC5EF419D3}" srcOrd="0" destOrd="0" presId="urn:microsoft.com/office/officeart/2005/8/layout/list1"/>
    <dgm:cxn modelId="{1545F5EC-D46F-43D3-A65D-25B649AEAC42}" type="presOf" srcId="{6AD886C2-55B7-4743-A3D0-D48A4E5C157C}" destId="{1F93BA0B-8623-4ADF-9422-C84F54C5E7B7}" srcOrd="0" destOrd="0" presId="urn:microsoft.com/office/officeart/2005/8/layout/list1"/>
    <dgm:cxn modelId="{C8D1E7FC-2317-4FD1-B10E-846C84095FF0}" type="presOf" srcId="{8431F692-86DB-4DE3-BB72-E55477630BFA}" destId="{86729A2D-1552-4440-AAE6-6EDAC838AEE4}" srcOrd="1" destOrd="0" presId="urn:microsoft.com/office/officeart/2005/8/layout/list1"/>
    <dgm:cxn modelId="{0A90C574-A911-4AC9-A0B7-CCFA9B559435}" type="presParOf" srcId="{D97B38E2-CA01-4E1A-8188-C84EB7BC0775}" destId="{FA6639C5-0019-49EC-957A-15A8EF5C98E7}" srcOrd="0" destOrd="0" presId="urn:microsoft.com/office/officeart/2005/8/layout/list1"/>
    <dgm:cxn modelId="{30CA2E2D-FBE8-4CC2-9E94-B552BA398F4C}" type="presParOf" srcId="{FA6639C5-0019-49EC-957A-15A8EF5C98E7}" destId="{A69D96A3-A682-436D-BBD4-2DBC5EF419D3}" srcOrd="0" destOrd="0" presId="urn:microsoft.com/office/officeart/2005/8/layout/list1"/>
    <dgm:cxn modelId="{E9B03CF4-A59E-4EA6-A296-D523A061995C}" type="presParOf" srcId="{FA6639C5-0019-49EC-957A-15A8EF5C98E7}" destId="{C503F144-D9EB-4322-A82D-C7484AED863D}" srcOrd="1" destOrd="0" presId="urn:microsoft.com/office/officeart/2005/8/layout/list1"/>
    <dgm:cxn modelId="{D3BC0145-4FD8-4E22-9815-82149956E90B}" type="presParOf" srcId="{D97B38E2-CA01-4E1A-8188-C84EB7BC0775}" destId="{CC563898-8BBA-4E28-B885-229E5D7BBBA4}" srcOrd="1" destOrd="0" presId="urn:microsoft.com/office/officeart/2005/8/layout/list1"/>
    <dgm:cxn modelId="{F490F484-5C38-499C-999E-6ECC8531879E}" type="presParOf" srcId="{D97B38E2-CA01-4E1A-8188-C84EB7BC0775}" destId="{A4EE7DDC-E44F-429D-96F1-9D876F4A03CC}" srcOrd="2" destOrd="0" presId="urn:microsoft.com/office/officeart/2005/8/layout/list1"/>
    <dgm:cxn modelId="{C8999294-AE95-490F-883E-7BF215612C6D}" type="presParOf" srcId="{D97B38E2-CA01-4E1A-8188-C84EB7BC0775}" destId="{209CD21D-432B-4899-91B7-BE60837CA377}" srcOrd="3" destOrd="0" presId="urn:microsoft.com/office/officeart/2005/8/layout/list1"/>
    <dgm:cxn modelId="{E5599769-A8C6-4FFE-A766-588110427F43}" type="presParOf" srcId="{D97B38E2-CA01-4E1A-8188-C84EB7BC0775}" destId="{7C4CD8F4-5152-4E05-9E7D-97CA3DD766E2}" srcOrd="4" destOrd="0" presId="urn:microsoft.com/office/officeart/2005/8/layout/list1"/>
    <dgm:cxn modelId="{0DAD3282-C547-464E-A750-394DD187225D}" type="presParOf" srcId="{7C4CD8F4-5152-4E05-9E7D-97CA3DD766E2}" destId="{E384D95E-7F64-473A-A95E-C3D728CBE55D}" srcOrd="0" destOrd="0" presId="urn:microsoft.com/office/officeart/2005/8/layout/list1"/>
    <dgm:cxn modelId="{01B2AB5E-55E1-47A5-8D75-840FE813159E}" type="presParOf" srcId="{7C4CD8F4-5152-4E05-9E7D-97CA3DD766E2}" destId="{86729A2D-1552-4440-AAE6-6EDAC838AEE4}" srcOrd="1" destOrd="0" presId="urn:microsoft.com/office/officeart/2005/8/layout/list1"/>
    <dgm:cxn modelId="{F47D179E-387D-4738-B41E-28F1C662508C}" type="presParOf" srcId="{D97B38E2-CA01-4E1A-8188-C84EB7BC0775}" destId="{E34AB8C6-F750-47C5-82E3-70851D1508A9}" srcOrd="5" destOrd="0" presId="urn:microsoft.com/office/officeart/2005/8/layout/list1"/>
    <dgm:cxn modelId="{EBB0D76F-7699-4542-9DBB-9CAED040D0AB}" type="presParOf" srcId="{D97B38E2-CA01-4E1A-8188-C84EB7BC0775}" destId="{55FD38F1-FC8B-4DD0-B662-01092F8DEBA8}" srcOrd="6" destOrd="0" presId="urn:microsoft.com/office/officeart/2005/8/layout/list1"/>
    <dgm:cxn modelId="{60AF9D3F-7BAC-499C-A492-F4E7A353C5FC}" type="presParOf" srcId="{D97B38E2-CA01-4E1A-8188-C84EB7BC0775}" destId="{19248DAD-1C84-469C-AD56-D2ED910D8C3B}" srcOrd="7" destOrd="0" presId="urn:microsoft.com/office/officeart/2005/8/layout/list1"/>
    <dgm:cxn modelId="{4B12404B-C9EE-4579-AC38-EFF398A3D766}" type="presParOf" srcId="{D97B38E2-CA01-4E1A-8188-C84EB7BC0775}" destId="{B72CB176-6F1D-43A1-BB43-0C721CCB7CF9}" srcOrd="8" destOrd="0" presId="urn:microsoft.com/office/officeart/2005/8/layout/list1"/>
    <dgm:cxn modelId="{3A8F8039-B768-47A6-93F4-C6E61B27BC39}" type="presParOf" srcId="{B72CB176-6F1D-43A1-BB43-0C721CCB7CF9}" destId="{1F93BA0B-8623-4ADF-9422-C84F54C5E7B7}" srcOrd="0" destOrd="0" presId="urn:microsoft.com/office/officeart/2005/8/layout/list1"/>
    <dgm:cxn modelId="{F95F6DCC-6B66-4554-8AD5-11E5088F6D65}" type="presParOf" srcId="{B72CB176-6F1D-43A1-BB43-0C721CCB7CF9}" destId="{E3B57C26-A401-4B7D-8397-A54C84D241EB}" srcOrd="1" destOrd="0" presId="urn:microsoft.com/office/officeart/2005/8/layout/list1"/>
    <dgm:cxn modelId="{1830A323-BB8F-4D01-9A41-3248194F5C3C}" type="presParOf" srcId="{D97B38E2-CA01-4E1A-8188-C84EB7BC0775}" destId="{B01CF763-D387-4430-8D7D-02CAD6CFA003}" srcOrd="9" destOrd="0" presId="urn:microsoft.com/office/officeart/2005/8/layout/list1"/>
    <dgm:cxn modelId="{532632E4-6B5E-4EE2-8A8F-7C1ECF4A1E9A}" type="presParOf" srcId="{D97B38E2-CA01-4E1A-8188-C84EB7BC0775}" destId="{A9EEA033-FBCA-4EDE-AD8D-818B0A4F3320}" srcOrd="10" destOrd="0" presId="urn:microsoft.com/office/officeart/2005/8/layout/list1"/>
    <dgm:cxn modelId="{9ACE411D-A611-44E3-B060-8864C9CEC26D}" type="presParOf" srcId="{D97B38E2-CA01-4E1A-8188-C84EB7BC0775}" destId="{8BEEA2C0-A409-492A-848D-C923CDE8F58E}" srcOrd="11" destOrd="0" presId="urn:microsoft.com/office/officeart/2005/8/layout/list1"/>
    <dgm:cxn modelId="{92EB24DA-B996-4902-B862-DA1C78E7AC68}" type="presParOf" srcId="{D97B38E2-CA01-4E1A-8188-C84EB7BC0775}" destId="{AD926395-F5F8-481D-A510-A460708AAC27}" srcOrd="12" destOrd="0" presId="urn:microsoft.com/office/officeart/2005/8/layout/list1"/>
    <dgm:cxn modelId="{9417CD93-786B-43C3-A340-465DD0AA6BDC}" type="presParOf" srcId="{AD926395-F5F8-481D-A510-A460708AAC27}" destId="{0F46F16C-BD5B-4F83-BBF8-DF054938CD1C}" srcOrd="0" destOrd="0" presId="urn:microsoft.com/office/officeart/2005/8/layout/list1"/>
    <dgm:cxn modelId="{A8B27ED7-FE27-4D88-83EF-378E1EC7757D}" type="presParOf" srcId="{AD926395-F5F8-481D-A510-A460708AAC27}" destId="{F15E350C-C702-4A9F-952D-FD0292C59CD7}" srcOrd="1" destOrd="0" presId="urn:microsoft.com/office/officeart/2005/8/layout/list1"/>
    <dgm:cxn modelId="{1461A907-13AC-4D2A-9BE1-F320E4DF9601}" type="presParOf" srcId="{D97B38E2-CA01-4E1A-8188-C84EB7BC0775}" destId="{400C51AF-B3D9-45FB-9F21-938D78DCF249}" srcOrd="13" destOrd="0" presId="urn:microsoft.com/office/officeart/2005/8/layout/list1"/>
    <dgm:cxn modelId="{C3B9BF1C-D004-4DD1-AA0C-8E7CCF319198}" type="presParOf" srcId="{D97B38E2-CA01-4E1A-8188-C84EB7BC0775}" destId="{10699221-3E46-4E6C-B38A-87379DDB1D47}"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278695-2F14-406C-93D2-41FA7129E8D6}" type="doc">
      <dgm:prSet loTypeId="urn:microsoft.com/office/officeart/2005/8/layout/cycle4" loCatId="matrix" qsTypeId="urn:microsoft.com/office/officeart/2005/8/quickstyle/simple1" qsCatId="simple" csTypeId="urn:microsoft.com/office/officeart/2005/8/colors/colorful1" csCatId="colorful" phldr="1"/>
      <dgm:spPr/>
      <dgm:t>
        <a:bodyPr/>
        <a:lstStyle/>
        <a:p>
          <a:endParaRPr lang="en-DK"/>
        </a:p>
      </dgm:t>
    </dgm:pt>
    <dgm:pt modelId="{E3F6659C-5D07-4593-B968-4F3935F5AB7A}">
      <dgm:prSet phldrT="[Text]" custT="1"/>
      <dgm:spPr>
        <a:solidFill>
          <a:srgbClr val="F35325"/>
        </a:solidFill>
        <a:effectLst>
          <a:outerShdw blurRad="50800" dist="38100" dir="2700000" algn="tl" rotWithShape="0">
            <a:prstClr val="black">
              <a:alpha val="40000"/>
            </a:prstClr>
          </a:outerShdw>
        </a:effectLst>
      </dgm:spPr>
      <dgm:t>
        <a:bodyPr/>
        <a:lstStyle/>
        <a:p>
          <a:r>
            <a:rPr lang="en-US" sz="1800" b="1">
              <a:effectLst>
                <a:outerShdw blurRad="50800" dist="38100" dir="2700000" algn="tl" rotWithShape="0">
                  <a:prstClr val="black">
                    <a:alpha val="40000"/>
                  </a:prstClr>
                </a:outerShdw>
              </a:effectLst>
            </a:rPr>
            <a:t>Adaptable</a:t>
          </a:r>
        </a:p>
        <a:p>
          <a:r>
            <a:rPr lang="en-US" sz="1200" b="0">
              <a:effectLst>
                <a:outerShdw blurRad="50800" dist="38100" dir="2700000" algn="tl" rotWithShape="0">
                  <a:prstClr val="black">
                    <a:alpha val="40000"/>
                  </a:prstClr>
                </a:outerShdw>
              </a:effectLst>
            </a:rPr>
            <a:t>Meets daily business requirements</a:t>
          </a:r>
          <a:endParaRPr lang="en-DK" sz="1200" b="0">
            <a:effectLst>
              <a:outerShdw blurRad="50800" dist="38100" dir="2700000" algn="tl" rotWithShape="0">
                <a:prstClr val="black">
                  <a:alpha val="40000"/>
                </a:prstClr>
              </a:outerShdw>
            </a:effectLst>
          </a:endParaRPr>
        </a:p>
      </dgm:t>
    </dgm:pt>
    <dgm:pt modelId="{630123CA-8A12-4936-A5BB-E940D4B6BF76}" type="parTrans" cxnId="{AD4EAB89-C2A3-402F-BDDE-E26AD734287B}">
      <dgm:prSet/>
      <dgm:spPr/>
      <dgm:t>
        <a:bodyPr/>
        <a:lstStyle/>
        <a:p>
          <a:endParaRPr lang="en-DK"/>
        </a:p>
      </dgm:t>
    </dgm:pt>
    <dgm:pt modelId="{CB5EB88E-D5B7-47C1-9EC2-47801A3A8D64}" type="sibTrans" cxnId="{AD4EAB89-C2A3-402F-BDDE-E26AD734287B}">
      <dgm:prSet/>
      <dgm:spPr/>
      <dgm:t>
        <a:bodyPr/>
        <a:lstStyle/>
        <a:p>
          <a:endParaRPr lang="en-DK"/>
        </a:p>
      </dgm:t>
    </dgm:pt>
    <dgm:pt modelId="{328FB5D6-FA6B-4EC6-884A-24DC6AFDC547}">
      <dgm:prSet phldrT="[Text]" custT="1"/>
      <dgm:spPr>
        <a:ln>
          <a:solidFill>
            <a:srgbClr val="D83B01"/>
          </a:solidFill>
        </a:ln>
      </dgm:spPr>
      <dgm:t>
        <a:bodyPr/>
        <a:lstStyle/>
        <a:p>
          <a:pPr>
            <a:buFont typeface="Arial" panose="020B0604020202020204" pitchFamily="34" charset="0"/>
            <a:buNone/>
          </a:pPr>
          <a:r>
            <a:rPr lang="en-US" sz="1100" b="1"/>
            <a:t>Rich ecosystem</a:t>
          </a:r>
          <a:endParaRPr lang="en-DK" sz="1100"/>
        </a:p>
      </dgm:t>
    </dgm:pt>
    <dgm:pt modelId="{383C843D-D8C6-4672-9836-25741773E65C}" type="parTrans" cxnId="{2787D53F-492B-4701-AE6B-8F7E18627CD2}">
      <dgm:prSet/>
      <dgm:spPr/>
      <dgm:t>
        <a:bodyPr/>
        <a:lstStyle/>
        <a:p>
          <a:endParaRPr lang="en-DK"/>
        </a:p>
      </dgm:t>
    </dgm:pt>
    <dgm:pt modelId="{E4A11DC7-E3D7-4A76-AF4C-86330E2CB3F5}" type="sibTrans" cxnId="{2787D53F-492B-4701-AE6B-8F7E18627CD2}">
      <dgm:prSet/>
      <dgm:spPr/>
      <dgm:t>
        <a:bodyPr/>
        <a:lstStyle/>
        <a:p>
          <a:endParaRPr lang="en-DK"/>
        </a:p>
      </dgm:t>
    </dgm:pt>
    <dgm:pt modelId="{B2B3C45F-34B1-4397-B596-B97D328C9CB8}">
      <dgm:prSet phldrT="[Text]" custT="1"/>
      <dgm:spPr>
        <a:solidFill>
          <a:srgbClr val="81BC06"/>
        </a:solidFill>
        <a:effectLst>
          <a:outerShdw blurRad="50800" dist="38100" dir="2700000" algn="tl" rotWithShape="0">
            <a:prstClr val="black">
              <a:alpha val="40000"/>
            </a:prstClr>
          </a:outerShdw>
        </a:effectLst>
      </dgm:spPr>
      <dgm:t>
        <a:bodyPr/>
        <a:lstStyle/>
        <a:p>
          <a:r>
            <a:rPr lang="en-US" sz="1800" b="1">
              <a:effectLst>
                <a:outerShdw blurRad="50800" dist="38100" dir="2700000" algn="tl" rotWithShape="0">
                  <a:prstClr val="black">
                    <a:alpha val="40000"/>
                  </a:prstClr>
                </a:outerShdw>
              </a:effectLst>
            </a:rPr>
            <a:t>Upgradable</a:t>
          </a:r>
        </a:p>
        <a:p>
          <a:r>
            <a:rPr lang="en-US" sz="1200" b="0">
              <a:effectLst>
                <a:outerShdw blurRad="50800" dist="38100" dir="2700000" algn="tl" rotWithShape="0">
                  <a:prstClr val="black">
                    <a:alpha val="40000"/>
                  </a:prstClr>
                </a:outerShdw>
              </a:effectLst>
            </a:rPr>
            <a:t>No risk of getting stuck with an old ERP</a:t>
          </a:r>
          <a:endParaRPr lang="en-DK" sz="1000">
            <a:effectLst>
              <a:outerShdw blurRad="50800" dist="38100" dir="2700000" algn="tl" rotWithShape="0">
                <a:prstClr val="black">
                  <a:alpha val="40000"/>
                </a:prstClr>
              </a:outerShdw>
            </a:effectLst>
          </a:endParaRPr>
        </a:p>
      </dgm:t>
    </dgm:pt>
    <dgm:pt modelId="{996F12C6-FF30-4EAC-A3D1-0FAC5605F27B}" type="parTrans" cxnId="{BBB11E80-B084-473E-B32B-90FD0EFDD16A}">
      <dgm:prSet/>
      <dgm:spPr/>
      <dgm:t>
        <a:bodyPr/>
        <a:lstStyle/>
        <a:p>
          <a:endParaRPr lang="en-DK"/>
        </a:p>
      </dgm:t>
    </dgm:pt>
    <dgm:pt modelId="{9A9F9E44-BD11-49EA-8080-9568377F5635}" type="sibTrans" cxnId="{BBB11E80-B084-473E-B32B-90FD0EFDD16A}">
      <dgm:prSet/>
      <dgm:spPr/>
      <dgm:t>
        <a:bodyPr/>
        <a:lstStyle/>
        <a:p>
          <a:endParaRPr lang="en-DK"/>
        </a:p>
      </dgm:t>
    </dgm:pt>
    <dgm:pt modelId="{2C2BF7DF-0629-44C4-9096-9B5D2D442FE5}">
      <dgm:prSet phldrT="[Text]" custT="1"/>
      <dgm:spPr>
        <a:ln>
          <a:solidFill>
            <a:srgbClr val="81BC06"/>
          </a:solidFill>
        </a:ln>
      </dgm:spPr>
      <dgm:t>
        <a:bodyPr/>
        <a:lstStyle/>
        <a:p>
          <a:pPr algn="r">
            <a:buNone/>
          </a:pPr>
          <a:r>
            <a:rPr lang="en-US" sz="1100" b="1"/>
            <a:t>Upgrades are automatic</a:t>
          </a:r>
          <a:br>
            <a:rPr lang="en-US" sz="1100" b="1"/>
          </a:br>
          <a:r>
            <a:rPr lang="en-US" sz="1100" b="1"/>
            <a:t>  </a:t>
          </a:r>
          <a:r>
            <a:rPr lang="en-US" sz="1100" b="0"/>
            <a:t>Standard code cannot be changed</a:t>
          </a:r>
          <a:br>
            <a:rPr lang="en-US" sz="1100" b="0"/>
          </a:br>
          <a:endParaRPr lang="en-DK" sz="1100" b="0"/>
        </a:p>
      </dgm:t>
    </dgm:pt>
    <dgm:pt modelId="{DFAD8308-2FB7-4986-953D-91863BDB13D2}" type="parTrans" cxnId="{92CC8FD0-8B81-469B-AC4C-A82C7D3759FE}">
      <dgm:prSet/>
      <dgm:spPr/>
      <dgm:t>
        <a:bodyPr/>
        <a:lstStyle/>
        <a:p>
          <a:endParaRPr lang="en-DK"/>
        </a:p>
      </dgm:t>
    </dgm:pt>
    <dgm:pt modelId="{110B4268-F60C-4CF6-B184-7E77BF97C503}" type="sibTrans" cxnId="{92CC8FD0-8B81-469B-AC4C-A82C7D3759FE}">
      <dgm:prSet/>
      <dgm:spPr/>
      <dgm:t>
        <a:bodyPr/>
        <a:lstStyle/>
        <a:p>
          <a:endParaRPr lang="en-DK"/>
        </a:p>
      </dgm:t>
    </dgm:pt>
    <dgm:pt modelId="{0567E5E4-E5F3-4239-B5E6-708BBA272F62}">
      <dgm:prSet phldrT="[Text]" custT="1"/>
      <dgm:spPr>
        <a:effectLst>
          <a:outerShdw blurRad="50800" dist="38100" dir="2700000" algn="tl" rotWithShape="0">
            <a:prstClr val="black">
              <a:alpha val="40000"/>
            </a:prstClr>
          </a:outerShdw>
        </a:effectLst>
      </dgm:spPr>
      <dgm:t>
        <a:bodyPr/>
        <a:lstStyle/>
        <a:p>
          <a:r>
            <a:rPr lang="en-US" sz="1800" b="1">
              <a:effectLst>
                <a:outerShdw blurRad="50800" dist="38100" dir="2700000" algn="tl" rotWithShape="0">
                  <a:prstClr val="black">
                    <a:alpha val="40000"/>
                  </a:prstClr>
                </a:outerShdw>
              </a:effectLst>
            </a:rPr>
            <a:t>Operational</a:t>
          </a:r>
        </a:p>
        <a:p>
          <a:r>
            <a:rPr lang="en-US" sz="1200" b="0">
              <a:effectLst>
                <a:outerShdw blurRad="50800" dist="38100" dir="2700000" algn="tl" rotWithShape="0">
                  <a:prstClr val="black">
                    <a:alpha val="40000"/>
                  </a:prstClr>
                </a:outerShdw>
              </a:effectLst>
            </a:rPr>
            <a:t>High </a:t>
          </a:r>
          <a:br>
            <a:rPr lang="en-US" sz="1200" b="0">
              <a:effectLst>
                <a:outerShdw blurRad="50800" dist="38100" dir="2700000" algn="tl" rotWithShape="0">
                  <a:prstClr val="black">
                    <a:alpha val="40000"/>
                  </a:prstClr>
                </a:outerShdw>
              </a:effectLst>
            </a:rPr>
          </a:br>
          <a:r>
            <a:rPr lang="en-US" sz="1200" b="0">
              <a:effectLst>
                <a:outerShdw blurRad="50800" dist="38100" dir="2700000" algn="tl" rotWithShape="0">
                  <a:prstClr val="black">
                    <a:alpha val="40000"/>
                  </a:prstClr>
                </a:outerShdw>
              </a:effectLst>
            </a:rPr>
            <a:t>availability</a:t>
          </a:r>
        </a:p>
      </dgm:t>
    </dgm:pt>
    <dgm:pt modelId="{8E622CCE-BAAB-466D-B002-0F78176E3F31}" type="parTrans" cxnId="{74DC4595-3527-48F6-9581-3555AD897079}">
      <dgm:prSet/>
      <dgm:spPr/>
      <dgm:t>
        <a:bodyPr/>
        <a:lstStyle/>
        <a:p>
          <a:endParaRPr lang="en-DK"/>
        </a:p>
      </dgm:t>
    </dgm:pt>
    <dgm:pt modelId="{4078264F-22C6-414A-97CF-D25C65A3AD2B}" type="sibTrans" cxnId="{74DC4595-3527-48F6-9581-3555AD897079}">
      <dgm:prSet/>
      <dgm:spPr/>
      <dgm:t>
        <a:bodyPr/>
        <a:lstStyle/>
        <a:p>
          <a:endParaRPr lang="en-DK"/>
        </a:p>
      </dgm:t>
    </dgm:pt>
    <dgm:pt modelId="{E4A0B8E1-E3D1-4D3B-A2A9-4C648DD121C6}">
      <dgm:prSet phldrT="[Text]" custT="1"/>
      <dgm:spPr>
        <a:solidFill>
          <a:srgbClr val="05A6F0"/>
        </a:solidFill>
        <a:effectLst>
          <a:outerShdw blurRad="50800" dist="38100" dir="2700000" algn="tl" rotWithShape="0">
            <a:prstClr val="black">
              <a:alpha val="40000"/>
            </a:prstClr>
          </a:outerShdw>
        </a:effectLst>
      </dgm:spPr>
      <dgm:t>
        <a:bodyPr/>
        <a:lstStyle/>
        <a:p>
          <a:r>
            <a:rPr lang="en-US" sz="1800" b="1">
              <a:effectLst>
                <a:outerShdw blurRad="50800" dist="38100" dir="2700000" algn="tl" rotWithShape="0">
                  <a:prstClr val="black">
                    <a:alpha val="40000"/>
                  </a:prstClr>
                </a:outerShdw>
              </a:effectLst>
            </a:rPr>
            <a:t>Innovative</a:t>
          </a:r>
        </a:p>
        <a:p>
          <a:r>
            <a:rPr lang="en-US" sz="1200" b="0">
              <a:effectLst>
                <a:outerShdw blurRad="50800" dist="38100" dir="2700000" algn="tl" rotWithShape="0">
                  <a:prstClr val="black">
                    <a:alpha val="40000"/>
                  </a:prstClr>
                </a:outerShdw>
              </a:effectLst>
            </a:rPr>
            <a:t>Continuous delivery of value</a:t>
          </a:r>
          <a:endParaRPr lang="en-DK" sz="1200" b="0">
            <a:effectLst>
              <a:outerShdw blurRad="50800" dist="38100" dir="2700000" algn="tl" rotWithShape="0">
                <a:prstClr val="black">
                  <a:alpha val="40000"/>
                </a:prstClr>
              </a:outerShdw>
            </a:effectLst>
          </a:endParaRPr>
        </a:p>
      </dgm:t>
    </dgm:pt>
    <dgm:pt modelId="{DC043E00-0139-4F1B-8F89-AD6BD9DFE4A8}" type="parTrans" cxnId="{A25ECBE4-5506-4C08-8938-F3E90DDA12B0}">
      <dgm:prSet/>
      <dgm:spPr/>
      <dgm:t>
        <a:bodyPr/>
        <a:lstStyle/>
        <a:p>
          <a:endParaRPr lang="en-DK"/>
        </a:p>
      </dgm:t>
    </dgm:pt>
    <dgm:pt modelId="{9876D706-17B1-4F41-9055-28A628F7F1BE}" type="sibTrans" cxnId="{A25ECBE4-5506-4C08-8938-F3E90DDA12B0}">
      <dgm:prSet/>
      <dgm:spPr/>
      <dgm:t>
        <a:bodyPr/>
        <a:lstStyle/>
        <a:p>
          <a:endParaRPr lang="en-DK"/>
        </a:p>
      </dgm:t>
    </dgm:pt>
    <dgm:pt modelId="{F027C4E2-3238-48E3-9ECB-AD8434AF7062}">
      <dgm:prSet phldrT="[Text]" custT="1"/>
      <dgm:spPr>
        <a:ln>
          <a:solidFill>
            <a:srgbClr val="05A6F0"/>
          </a:solidFill>
        </a:ln>
      </dgm:spPr>
      <dgm:t>
        <a:bodyPr anchor="b"/>
        <a:lstStyle/>
        <a:p>
          <a:pPr>
            <a:buFontTx/>
            <a:buNone/>
          </a:pPr>
          <a:r>
            <a:rPr lang="en-US" sz="1100" b="1"/>
            <a:t>4 yearly releases</a:t>
          </a:r>
          <a:r>
            <a:rPr lang="en-US" sz="1100"/>
            <a:t>, </a:t>
          </a:r>
          <a:endParaRPr lang="en-DK" sz="1100"/>
        </a:p>
      </dgm:t>
    </dgm:pt>
    <dgm:pt modelId="{D421F334-3C23-422C-8889-DB144D9936EF}" type="parTrans" cxnId="{5951C1F0-0038-4839-9AE5-03C360744CD2}">
      <dgm:prSet/>
      <dgm:spPr/>
      <dgm:t>
        <a:bodyPr/>
        <a:lstStyle/>
        <a:p>
          <a:endParaRPr lang="en-DK"/>
        </a:p>
      </dgm:t>
    </dgm:pt>
    <dgm:pt modelId="{1880046C-94E9-4A86-B48F-DC5AFC9EAEDF}" type="sibTrans" cxnId="{5951C1F0-0038-4839-9AE5-03C360744CD2}">
      <dgm:prSet/>
      <dgm:spPr/>
      <dgm:t>
        <a:bodyPr/>
        <a:lstStyle/>
        <a:p>
          <a:endParaRPr lang="en-DK"/>
        </a:p>
      </dgm:t>
    </dgm:pt>
    <dgm:pt modelId="{C00B6096-2647-45B6-BB11-7E9FAFE8A741}">
      <dgm:prSet phldrT="[Text]" custT="1"/>
      <dgm:spPr>
        <a:ln>
          <a:solidFill>
            <a:srgbClr val="81BC06"/>
          </a:solidFill>
        </a:ln>
      </dgm:spPr>
      <dgm:t>
        <a:bodyPr/>
        <a:lstStyle/>
        <a:p>
          <a:pPr algn="r">
            <a:buNone/>
          </a:pPr>
          <a:r>
            <a:rPr lang="en-US" sz="1100" b="0"/>
            <a:t> </a:t>
          </a:r>
          <a:r>
            <a:rPr lang="en-US" sz="1100" b="1"/>
            <a:t>All customers on a recent version</a:t>
          </a:r>
          <a:br>
            <a:rPr lang="en-US" sz="1100" b="1"/>
          </a:br>
          <a:r>
            <a:rPr lang="en-US" sz="1100" b="1"/>
            <a:t>  </a:t>
          </a:r>
          <a:r>
            <a:rPr lang="en-US" sz="1100" b="0"/>
            <a:t>90% within 1 release (3 months)</a:t>
          </a:r>
          <a:br>
            <a:rPr lang="en-US" sz="1100" b="0"/>
          </a:br>
          <a:r>
            <a:rPr lang="en-US" sz="1100" b="0"/>
            <a:t>  100% within 3 release (9 months)</a:t>
          </a:r>
          <a:br>
            <a:rPr lang="en-US" sz="1100" b="1"/>
          </a:br>
          <a:endParaRPr lang="en-DK" sz="1100" b="1"/>
        </a:p>
      </dgm:t>
    </dgm:pt>
    <dgm:pt modelId="{E75E3B5B-AAA0-4A98-9C36-C3C7917FA98B}" type="parTrans" cxnId="{89E44426-63E2-416E-BB7D-06A9A6452E75}">
      <dgm:prSet/>
      <dgm:spPr/>
      <dgm:t>
        <a:bodyPr/>
        <a:lstStyle/>
        <a:p>
          <a:endParaRPr lang="en-DK"/>
        </a:p>
      </dgm:t>
    </dgm:pt>
    <dgm:pt modelId="{4053EA51-E160-493D-B517-ED79B4907922}" type="sibTrans" cxnId="{89E44426-63E2-416E-BB7D-06A9A6452E75}">
      <dgm:prSet/>
      <dgm:spPr/>
      <dgm:t>
        <a:bodyPr/>
        <a:lstStyle/>
        <a:p>
          <a:endParaRPr lang="en-DK"/>
        </a:p>
      </dgm:t>
    </dgm:pt>
    <dgm:pt modelId="{F70831D4-9674-41E2-B704-E8FA62B7A326}">
      <dgm:prSet phldrT="[Text]" custT="1"/>
      <dgm:spPr>
        <a:ln>
          <a:solidFill>
            <a:srgbClr val="D83B01"/>
          </a:solidFill>
        </a:ln>
      </dgm:spPr>
      <dgm:t>
        <a:bodyPr/>
        <a:lstStyle/>
        <a:p>
          <a:pPr>
            <a:buFont typeface="Arial" panose="020B0604020202020204" pitchFamily="34" charset="0"/>
            <a:buNone/>
          </a:pPr>
          <a:r>
            <a:rPr lang="en-US" sz="1100" b="1"/>
            <a:t>High productivity</a:t>
          </a:r>
          <a:endParaRPr lang="en-DK" sz="1100" b="1"/>
        </a:p>
      </dgm:t>
    </dgm:pt>
    <dgm:pt modelId="{261B2D8F-9A72-42E3-A917-D739E386DCF2}" type="parTrans" cxnId="{C20CC7BD-DEA5-45F5-815B-B3B0A225B348}">
      <dgm:prSet/>
      <dgm:spPr/>
      <dgm:t>
        <a:bodyPr/>
        <a:lstStyle/>
        <a:p>
          <a:endParaRPr lang="en-DK"/>
        </a:p>
      </dgm:t>
    </dgm:pt>
    <dgm:pt modelId="{DAFD48A2-6330-418A-92EF-BF91050C56A5}" type="sibTrans" cxnId="{C20CC7BD-DEA5-45F5-815B-B3B0A225B348}">
      <dgm:prSet/>
      <dgm:spPr/>
      <dgm:t>
        <a:bodyPr/>
        <a:lstStyle/>
        <a:p>
          <a:endParaRPr lang="en-DK"/>
        </a:p>
      </dgm:t>
    </dgm:pt>
    <dgm:pt modelId="{8325D344-E9DB-4F78-A37F-7AE88BFDD687}">
      <dgm:prSet phldrT="[Text]" custT="1"/>
      <dgm:spPr/>
      <dgm:t>
        <a:bodyPr anchor="b"/>
        <a:lstStyle/>
        <a:p>
          <a:pPr algn="r">
            <a:buNone/>
          </a:pPr>
          <a:r>
            <a:rPr lang="en-US" sz="1100" b="1"/>
            <a:t>24x7 support</a:t>
          </a:r>
          <a:br>
            <a:rPr lang="en-US" sz="1100" b="1"/>
          </a:br>
          <a:r>
            <a:rPr lang="en-US" sz="1100" b="0"/>
            <a:t> Full stack supported by Microsoft</a:t>
          </a:r>
          <a:br>
            <a:rPr lang="en-US" sz="1100" b="0"/>
          </a:br>
          <a:br>
            <a:rPr lang="en-US" sz="1100" b="0"/>
          </a:br>
          <a:r>
            <a:rPr lang="en-US" sz="1100" b="1"/>
            <a:t> Best-of-breed infrastructure </a:t>
          </a:r>
          <a:br>
            <a:rPr lang="en-US" sz="1100" b="1"/>
          </a:br>
          <a:r>
            <a:rPr lang="en-US" sz="1100"/>
            <a:t>for all customers</a:t>
          </a:r>
          <a:endParaRPr lang="en-DK" sz="1100"/>
        </a:p>
      </dgm:t>
    </dgm:pt>
    <dgm:pt modelId="{6BF962BA-3455-47BF-A94A-892A01A03588}" type="parTrans" cxnId="{062F3652-1CE9-4666-91B9-BC53737DCFC3}">
      <dgm:prSet/>
      <dgm:spPr/>
      <dgm:t>
        <a:bodyPr/>
        <a:lstStyle/>
        <a:p>
          <a:endParaRPr lang="en-DK"/>
        </a:p>
      </dgm:t>
    </dgm:pt>
    <dgm:pt modelId="{C69031BD-58DD-4A50-AC74-CF28C87C373F}" type="sibTrans" cxnId="{062F3652-1CE9-4666-91B9-BC53737DCFC3}">
      <dgm:prSet/>
      <dgm:spPr/>
      <dgm:t>
        <a:bodyPr/>
        <a:lstStyle/>
        <a:p>
          <a:endParaRPr lang="en-DK"/>
        </a:p>
      </dgm:t>
    </dgm:pt>
    <dgm:pt modelId="{C5931F7A-3662-45C0-91C3-6F97B6015D8B}">
      <dgm:prSet phldrT="[Text]" custT="1"/>
      <dgm:spPr>
        <a:ln>
          <a:solidFill>
            <a:srgbClr val="05A6F0"/>
          </a:solidFill>
        </a:ln>
      </dgm:spPr>
      <dgm:t>
        <a:bodyPr anchor="b"/>
        <a:lstStyle/>
        <a:p>
          <a:pPr>
            <a:buFontTx/>
            <a:buNone/>
          </a:pPr>
          <a:r>
            <a:rPr lang="en-US" sz="1100"/>
            <a:t>38 so far</a:t>
          </a:r>
          <a:br>
            <a:rPr lang="en-US" sz="1100"/>
          </a:br>
          <a:endParaRPr lang="en-DK" sz="1100"/>
        </a:p>
      </dgm:t>
    </dgm:pt>
    <dgm:pt modelId="{5DBFC40D-3223-4DC4-8545-980C4166B7CD}" type="parTrans" cxnId="{5364FF11-6593-4F1F-B9CA-25078C0FDE75}">
      <dgm:prSet/>
      <dgm:spPr/>
      <dgm:t>
        <a:bodyPr/>
        <a:lstStyle/>
        <a:p>
          <a:endParaRPr lang="en-DK"/>
        </a:p>
      </dgm:t>
    </dgm:pt>
    <dgm:pt modelId="{79756658-EC85-43C8-B725-A33198A0EF4C}" type="sibTrans" cxnId="{5364FF11-6593-4F1F-B9CA-25078C0FDE75}">
      <dgm:prSet/>
      <dgm:spPr/>
      <dgm:t>
        <a:bodyPr/>
        <a:lstStyle/>
        <a:p>
          <a:endParaRPr lang="en-DK"/>
        </a:p>
      </dgm:t>
    </dgm:pt>
    <dgm:pt modelId="{43C071CD-A208-4A41-B2B3-2C90BE30A616}">
      <dgm:prSet phldrT="[Text]" custT="1"/>
      <dgm:spPr>
        <a:ln>
          <a:solidFill>
            <a:srgbClr val="05A6F0"/>
          </a:solidFill>
        </a:ln>
      </dgm:spPr>
      <dgm:t>
        <a:bodyPr anchor="b"/>
        <a:lstStyle/>
        <a:p>
          <a:pPr>
            <a:buFontTx/>
            <a:buNone/>
          </a:pPr>
          <a:r>
            <a:rPr lang="en-US" sz="1100" b="1"/>
            <a:t>Monthly Proactive Quality Updates</a:t>
          </a:r>
          <a:r>
            <a:rPr lang="en-US" sz="1100"/>
            <a:t>,</a:t>
          </a:r>
          <a:endParaRPr lang="en-DK" sz="1100"/>
        </a:p>
      </dgm:t>
    </dgm:pt>
    <dgm:pt modelId="{F7F9BBC8-1130-47EF-A18D-1732E0DC295E}" type="parTrans" cxnId="{470CE573-D9E9-43D4-A2E7-BE187652FB07}">
      <dgm:prSet/>
      <dgm:spPr/>
      <dgm:t>
        <a:bodyPr/>
        <a:lstStyle/>
        <a:p>
          <a:endParaRPr lang="en-DK"/>
        </a:p>
      </dgm:t>
    </dgm:pt>
    <dgm:pt modelId="{A42B5D9B-94F7-4D57-8564-BEA39F0B7328}" type="sibTrans" cxnId="{470CE573-D9E9-43D4-A2E7-BE187652FB07}">
      <dgm:prSet/>
      <dgm:spPr/>
      <dgm:t>
        <a:bodyPr/>
        <a:lstStyle/>
        <a:p>
          <a:endParaRPr lang="en-DK"/>
        </a:p>
      </dgm:t>
    </dgm:pt>
    <dgm:pt modelId="{D572AACF-584A-41D3-B85A-3923FF0BCECE}">
      <dgm:prSet phldrT="[Text]" custT="1"/>
      <dgm:spPr>
        <a:ln>
          <a:solidFill>
            <a:srgbClr val="05A6F0"/>
          </a:solidFill>
        </a:ln>
      </dgm:spPr>
      <dgm:t>
        <a:bodyPr anchor="b"/>
        <a:lstStyle/>
        <a:p>
          <a:pPr>
            <a:buFontTx/>
            <a:buNone/>
          </a:pPr>
          <a:r>
            <a:rPr lang="en-US" sz="1100"/>
            <a:t>Driving near-zero-downtime</a:t>
          </a:r>
          <a:endParaRPr lang="en-DK" sz="1100"/>
        </a:p>
      </dgm:t>
    </dgm:pt>
    <dgm:pt modelId="{333FAF4F-877B-45A6-9169-58B84C4700C2}" type="parTrans" cxnId="{8AFEF528-ADE8-49D0-83DA-A2CA57A0A215}">
      <dgm:prSet/>
      <dgm:spPr/>
      <dgm:t>
        <a:bodyPr/>
        <a:lstStyle/>
        <a:p>
          <a:endParaRPr lang="en-DK"/>
        </a:p>
      </dgm:t>
    </dgm:pt>
    <dgm:pt modelId="{9429479C-368F-4659-94B1-89BB127B8F25}" type="sibTrans" cxnId="{8AFEF528-ADE8-49D0-83DA-A2CA57A0A215}">
      <dgm:prSet/>
      <dgm:spPr/>
      <dgm:t>
        <a:bodyPr/>
        <a:lstStyle/>
        <a:p>
          <a:endParaRPr lang="en-DK"/>
        </a:p>
      </dgm:t>
    </dgm:pt>
    <dgm:pt modelId="{20C9380C-2565-4C06-9647-C531E6549783}">
      <dgm:prSet phldrT="[Text]" custT="1"/>
      <dgm:spPr>
        <a:ln>
          <a:solidFill>
            <a:srgbClr val="D83B01"/>
          </a:solidFill>
        </a:ln>
      </dgm:spPr>
      <dgm:t>
        <a:bodyPr/>
        <a:lstStyle/>
        <a:p>
          <a:pPr>
            <a:buFont typeface="Arial" panose="020B0604020202020204" pitchFamily="34" charset="0"/>
            <a:buNone/>
          </a:pPr>
          <a:r>
            <a:rPr lang="en-US" sz="1100" b="0"/>
            <a:t>Best-of-breed toolset</a:t>
          </a:r>
          <a:br>
            <a:rPr lang="en-US" sz="1100"/>
          </a:br>
          <a:endParaRPr lang="en-DK" sz="1100" b="1"/>
        </a:p>
      </dgm:t>
    </dgm:pt>
    <dgm:pt modelId="{3DB46532-4B06-4B45-A0B2-F750F10C2ABD}" type="parTrans" cxnId="{84000B76-DD48-4561-BE4A-AA117231BED0}">
      <dgm:prSet/>
      <dgm:spPr/>
      <dgm:t>
        <a:bodyPr/>
        <a:lstStyle/>
        <a:p>
          <a:endParaRPr lang="en-DK"/>
        </a:p>
      </dgm:t>
    </dgm:pt>
    <dgm:pt modelId="{ED751B8F-9B09-4185-BD19-0E6EF4AD58D7}" type="sibTrans" cxnId="{84000B76-DD48-4561-BE4A-AA117231BED0}">
      <dgm:prSet/>
      <dgm:spPr/>
      <dgm:t>
        <a:bodyPr/>
        <a:lstStyle/>
        <a:p>
          <a:endParaRPr lang="en-DK"/>
        </a:p>
      </dgm:t>
    </dgm:pt>
    <dgm:pt modelId="{9811B4E3-25E3-450B-A613-8BE0319F054D}">
      <dgm:prSet phldrT="[Text]" custT="1"/>
      <dgm:spPr>
        <a:ln>
          <a:solidFill>
            <a:srgbClr val="D83B01"/>
          </a:solidFill>
        </a:ln>
      </dgm:spPr>
      <dgm:t>
        <a:bodyPr/>
        <a:lstStyle/>
        <a:p>
          <a:pPr>
            <a:buFont typeface="Arial" panose="020B0604020202020204" pitchFamily="34" charset="0"/>
            <a:buNone/>
          </a:pPr>
          <a:r>
            <a:rPr lang="en-US" sz="1100"/>
            <a:t>30k monthly engineers in</a:t>
          </a:r>
          <a:endParaRPr lang="en-DK" sz="1100"/>
        </a:p>
      </dgm:t>
    </dgm:pt>
    <dgm:pt modelId="{38B0FBB1-6341-4D07-8668-E2138D8E0740}" type="parTrans" cxnId="{659F5542-E814-4A24-8763-CED515A985B7}">
      <dgm:prSet/>
      <dgm:spPr/>
      <dgm:t>
        <a:bodyPr/>
        <a:lstStyle/>
        <a:p>
          <a:endParaRPr lang="en-DK"/>
        </a:p>
      </dgm:t>
    </dgm:pt>
    <dgm:pt modelId="{F9FD430C-0981-494D-863B-255E62863950}" type="sibTrans" cxnId="{659F5542-E814-4A24-8763-CED515A985B7}">
      <dgm:prSet/>
      <dgm:spPr/>
      <dgm:t>
        <a:bodyPr/>
        <a:lstStyle/>
        <a:p>
          <a:endParaRPr lang="en-DK"/>
        </a:p>
      </dgm:t>
    </dgm:pt>
    <dgm:pt modelId="{66D11852-C27D-4CE7-BEBD-EE63AD1DF9A5}">
      <dgm:prSet phldrT="[Text]" custT="1"/>
      <dgm:spPr>
        <a:ln>
          <a:solidFill>
            <a:srgbClr val="D83B01"/>
          </a:solidFill>
        </a:ln>
      </dgm:spPr>
      <dgm:t>
        <a:bodyPr/>
        <a:lstStyle/>
        <a:p>
          <a:pPr>
            <a:buFont typeface="Arial" panose="020B0604020202020204" pitchFamily="34" charset="0"/>
            <a:buNone/>
          </a:pPr>
          <a:r>
            <a:rPr lang="en-US" sz="1100"/>
            <a:t>10k organizations created</a:t>
          </a:r>
          <a:endParaRPr lang="en-DK" sz="1100"/>
        </a:p>
      </dgm:t>
    </dgm:pt>
    <dgm:pt modelId="{0D2A7B11-A815-428B-94F0-BCDA115C4946}" type="parTrans" cxnId="{2F7747F9-4554-452E-B5FC-1A2B892F1956}">
      <dgm:prSet/>
      <dgm:spPr/>
      <dgm:t>
        <a:bodyPr/>
        <a:lstStyle/>
        <a:p>
          <a:endParaRPr lang="en-DK"/>
        </a:p>
      </dgm:t>
    </dgm:pt>
    <dgm:pt modelId="{EA42C412-CD22-45D0-B7E8-4018961E0696}" type="sibTrans" cxnId="{2F7747F9-4554-452E-B5FC-1A2B892F1956}">
      <dgm:prSet/>
      <dgm:spPr/>
      <dgm:t>
        <a:bodyPr/>
        <a:lstStyle/>
        <a:p>
          <a:endParaRPr lang="en-DK"/>
        </a:p>
      </dgm:t>
    </dgm:pt>
    <dgm:pt modelId="{65EB6652-C7E0-45FF-870E-8CE053A8E734}">
      <dgm:prSet phldrT="[Text]" custT="1"/>
      <dgm:spPr>
        <a:ln>
          <a:solidFill>
            <a:srgbClr val="D83B01"/>
          </a:solidFill>
        </a:ln>
      </dgm:spPr>
      <dgm:t>
        <a:bodyPr/>
        <a:lstStyle/>
        <a:p>
          <a:pPr>
            <a:buFont typeface="Arial" panose="020B0604020202020204" pitchFamily="34" charset="0"/>
            <a:buNone/>
          </a:pPr>
          <a:r>
            <a:rPr lang="en-US" sz="1100"/>
            <a:t>65k solutions</a:t>
          </a:r>
          <a:endParaRPr lang="en-DK" sz="1100"/>
        </a:p>
      </dgm:t>
    </dgm:pt>
    <dgm:pt modelId="{F0B9B7B7-1C4D-4E95-AE97-BC3BA3787E99}" type="parTrans" cxnId="{F55A6223-7F38-4157-9056-674B31455175}">
      <dgm:prSet/>
      <dgm:spPr/>
      <dgm:t>
        <a:bodyPr/>
        <a:lstStyle/>
        <a:p>
          <a:endParaRPr lang="en-DK"/>
        </a:p>
      </dgm:t>
    </dgm:pt>
    <dgm:pt modelId="{C192E35A-08D1-42A2-ACF8-1BDD2ED53080}" type="sibTrans" cxnId="{F55A6223-7F38-4157-9056-674B31455175}">
      <dgm:prSet/>
      <dgm:spPr/>
      <dgm:t>
        <a:bodyPr/>
        <a:lstStyle/>
        <a:p>
          <a:endParaRPr lang="en-DK"/>
        </a:p>
      </dgm:t>
    </dgm:pt>
    <dgm:pt modelId="{73254FB8-DAD9-419A-A222-189241951401}" type="pres">
      <dgm:prSet presAssocID="{19278695-2F14-406C-93D2-41FA7129E8D6}" presName="cycleMatrixDiagram" presStyleCnt="0">
        <dgm:presLayoutVars>
          <dgm:chMax val="1"/>
          <dgm:dir/>
          <dgm:animLvl val="lvl"/>
          <dgm:resizeHandles val="exact"/>
        </dgm:presLayoutVars>
      </dgm:prSet>
      <dgm:spPr/>
    </dgm:pt>
    <dgm:pt modelId="{CA4CCCF4-962B-4A1C-9369-17B54327B125}" type="pres">
      <dgm:prSet presAssocID="{19278695-2F14-406C-93D2-41FA7129E8D6}" presName="children" presStyleCnt="0"/>
      <dgm:spPr/>
    </dgm:pt>
    <dgm:pt modelId="{DAD0335A-00FD-4D66-AEBE-9F5D1BC203B1}" type="pres">
      <dgm:prSet presAssocID="{19278695-2F14-406C-93D2-41FA7129E8D6}" presName="child1group" presStyleCnt="0"/>
      <dgm:spPr/>
    </dgm:pt>
    <dgm:pt modelId="{81E48765-1C41-4820-9BF2-EDCF3FD804AA}" type="pres">
      <dgm:prSet presAssocID="{19278695-2F14-406C-93D2-41FA7129E8D6}" presName="child1" presStyleLbl="bgAcc1" presStyleIdx="0" presStyleCnt="4" custScaleX="128267"/>
      <dgm:spPr/>
    </dgm:pt>
    <dgm:pt modelId="{1C28D42F-2330-4609-BB21-EEA898B46CE6}" type="pres">
      <dgm:prSet presAssocID="{19278695-2F14-406C-93D2-41FA7129E8D6}" presName="child1Text" presStyleLbl="bgAcc1" presStyleIdx="0" presStyleCnt="4">
        <dgm:presLayoutVars>
          <dgm:bulletEnabled val="1"/>
        </dgm:presLayoutVars>
      </dgm:prSet>
      <dgm:spPr/>
    </dgm:pt>
    <dgm:pt modelId="{4463BB66-3641-4A86-A2E9-B42DC7DBCBE2}" type="pres">
      <dgm:prSet presAssocID="{19278695-2F14-406C-93D2-41FA7129E8D6}" presName="child2group" presStyleCnt="0"/>
      <dgm:spPr/>
    </dgm:pt>
    <dgm:pt modelId="{68BBE861-7D72-4DBD-826B-0FAD2BFE92F7}" type="pres">
      <dgm:prSet presAssocID="{19278695-2F14-406C-93D2-41FA7129E8D6}" presName="child2" presStyleLbl="bgAcc1" presStyleIdx="1" presStyleCnt="4" custScaleX="139005" custLinFactNeighborX="8054" custLinFactNeighborY="-777"/>
      <dgm:spPr/>
    </dgm:pt>
    <dgm:pt modelId="{A40CC39E-862B-4439-A39E-A9020592A9D7}" type="pres">
      <dgm:prSet presAssocID="{19278695-2F14-406C-93D2-41FA7129E8D6}" presName="child2Text" presStyleLbl="bgAcc1" presStyleIdx="1" presStyleCnt="4">
        <dgm:presLayoutVars>
          <dgm:bulletEnabled val="1"/>
        </dgm:presLayoutVars>
      </dgm:prSet>
      <dgm:spPr/>
    </dgm:pt>
    <dgm:pt modelId="{594020D2-F200-483F-A7D0-47B1293F0ACA}" type="pres">
      <dgm:prSet presAssocID="{19278695-2F14-406C-93D2-41FA7129E8D6}" presName="child3group" presStyleCnt="0"/>
      <dgm:spPr/>
    </dgm:pt>
    <dgm:pt modelId="{FA919CE5-23AB-4E9E-8DBA-2C52238D4B98}" type="pres">
      <dgm:prSet presAssocID="{19278695-2F14-406C-93D2-41FA7129E8D6}" presName="child3" presStyleLbl="bgAcc1" presStyleIdx="2" presStyleCnt="4" custScaleX="136906" custLinFactNeighborX="8306"/>
      <dgm:spPr/>
    </dgm:pt>
    <dgm:pt modelId="{90EC6317-D788-4B29-A771-6A25DAD5E4C8}" type="pres">
      <dgm:prSet presAssocID="{19278695-2F14-406C-93D2-41FA7129E8D6}" presName="child3Text" presStyleLbl="bgAcc1" presStyleIdx="2" presStyleCnt="4">
        <dgm:presLayoutVars>
          <dgm:bulletEnabled val="1"/>
        </dgm:presLayoutVars>
      </dgm:prSet>
      <dgm:spPr/>
    </dgm:pt>
    <dgm:pt modelId="{75B2FF87-40A7-473D-930F-1293558FDFA7}" type="pres">
      <dgm:prSet presAssocID="{19278695-2F14-406C-93D2-41FA7129E8D6}" presName="child4group" presStyleCnt="0"/>
      <dgm:spPr/>
    </dgm:pt>
    <dgm:pt modelId="{4423AAED-18C6-4B19-B623-4F5E131288B7}" type="pres">
      <dgm:prSet presAssocID="{19278695-2F14-406C-93D2-41FA7129E8D6}" presName="child4" presStyleLbl="bgAcc1" presStyleIdx="3" presStyleCnt="4" custScaleX="129348"/>
      <dgm:spPr/>
    </dgm:pt>
    <dgm:pt modelId="{F5DDC508-3CA5-48F8-AF2F-47630772C44C}" type="pres">
      <dgm:prSet presAssocID="{19278695-2F14-406C-93D2-41FA7129E8D6}" presName="child4Text" presStyleLbl="bgAcc1" presStyleIdx="3" presStyleCnt="4">
        <dgm:presLayoutVars>
          <dgm:bulletEnabled val="1"/>
        </dgm:presLayoutVars>
      </dgm:prSet>
      <dgm:spPr/>
    </dgm:pt>
    <dgm:pt modelId="{8DD7B6B6-3000-4A17-8309-71787EDD5DE0}" type="pres">
      <dgm:prSet presAssocID="{19278695-2F14-406C-93D2-41FA7129E8D6}" presName="childPlaceholder" presStyleCnt="0"/>
      <dgm:spPr/>
    </dgm:pt>
    <dgm:pt modelId="{D08AC84A-4A94-4D4D-B403-5BC2246FE656}" type="pres">
      <dgm:prSet presAssocID="{19278695-2F14-406C-93D2-41FA7129E8D6}" presName="circle" presStyleCnt="0"/>
      <dgm:spPr/>
    </dgm:pt>
    <dgm:pt modelId="{BE87170B-9692-4151-9019-206F7D92E251}" type="pres">
      <dgm:prSet presAssocID="{19278695-2F14-406C-93D2-41FA7129E8D6}" presName="quadrant1" presStyleLbl="node1" presStyleIdx="0" presStyleCnt="4">
        <dgm:presLayoutVars>
          <dgm:chMax val="1"/>
          <dgm:bulletEnabled val="1"/>
        </dgm:presLayoutVars>
      </dgm:prSet>
      <dgm:spPr/>
    </dgm:pt>
    <dgm:pt modelId="{E62E038E-E728-452E-A065-CDF4CF50D153}" type="pres">
      <dgm:prSet presAssocID="{19278695-2F14-406C-93D2-41FA7129E8D6}" presName="quadrant2" presStyleLbl="node1" presStyleIdx="1" presStyleCnt="4">
        <dgm:presLayoutVars>
          <dgm:chMax val="1"/>
          <dgm:bulletEnabled val="1"/>
        </dgm:presLayoutVars>
      </dgm:prSet>
      <dgm:spPr/>
    </dgm:pt>
    <dgm:pt modelId="{38715229-E9FF-46AC-96B2-690B9C65A093}" type="pres">
      <dgm:prSet presAssocID="{19278695-2F14-406C-93D2-41FA7129E8D6}" presName="quadrant3" presStyleLbl="node1" presStyleIdx="2" presStyleCnt="4">
        <dgm:presLayoutVars>
          <dgm:chMax val="1"/>
          <dgm:bulletEnabled val="1"/>
        </dgm:presLayoutVars>
      </dgm:prSet>
      <dgm:spPr/>
    </dgm:pt>
    <dgm:pt modelId="{C73A4F15-30B4-4C37-AB15-CCAF7AB61C41}" type="pres">
      <dgm:prSet presAssocID="{19278695-2F14-406C-93D2-41FA7129E8D6}" presName="quadrant4" presStyleLbl="node1" presStyleIdx="3" presStyleCnt="4">
        <dgm:presLayoutVars>
          <dgm:chMax val="1"/>
          <dgm:bulletEnabled val="1"/>
        </dgm:presLayoutVars>
      </dgm:prSet>
      <dgm:spPr/>
    </dgm:pt>
    <dgm:pt modelId="{1BC2A1E0-9E6D-4017-A7A4-9B198579FD54}" type="pres">
      <dgm:prSet presAssocID="{19278695-2F14-406C-93D2-41FA7129E8D6}" presName="quadrantPlaceholder" presStyleCnt="0"/>
      <dgm:spPr/>
    </dgm:pt>
    <dgm:pt modelId="{827C7E01-A9AD-4C6B-BDB8-6C485701FD74}" type="pres">
      <dgm:prSet presAssocID="{19278695-2F14-406C-93D2-41FA7129E8D6}" presName="center1" presStyleLbl="fgShp" presStyleIdx="0" presStyleCnt="2"/>
      <dgm:spPr>
        <a:solidFill>
          <a:srgbClr val="737373"/>
        </a:solidFill>
        <a:effectLst>
          <a:outerShdw blurRad="50800" dist="38100" dir="5400000" algn="t" rotWithShape="0">
            <a:prstClr val="black">
              <a:alpha val="40000"/>
            </a:prstClr>
          </a:outerShdw>
        </a:effectLst>
      </dgm:spPr>
    </dgm:pt>
    <dgm:pt modelId="{81458C31-0CA4-4EF1-A929-281A65F46F58}" type="pres">
      <dgm:prSet presAssocID="{19278695-2F14-406C-93D2-41FA7129E8D6}" presName="center2" presStyleLbl="fgShp" presStyleIdx="1" presStyleCnt="2"/>
      <dgm:spPr>
        <a:solidFill>
          <a:srgbClr val="737373"/>
        </a:solidFill>
        <a:effectLst>
          <a:outerShdw blurRad="50800" dist="38100" dir="5400000" algn="t" rotWithShape="0">
            <a:prstClr val="black">
              <a:alpha val="40000"/>
            </a:prstClr>
          </a:outerShdw>
        </a:effectLst>
      </dgm:spPr>
    </dgm:pt>
  </dgm:ptLst>
  <dgm:cxnLst>
    <dgm:cxn modelId="{809D0A09-7428-43A0-AE38-3A699DF6E87E}" type="presOf" srcId="{D572AACF-584A-41D3-B85A-3923FF0BCECE}" destId="{F5DDC508-3CA5-48F8-AF2F-47630772C44C}" srcOrd="1" destOrd="3" presId="urn:microsoft.com/office/officeart/2005/8/layout/cycle4"/>
    <dgm:cxn modelId="{5364FF11-6593-4F1F-B9CA-25078C0FDE75}" srcId="{E4A0B8E1-E3D1-4D3B-A2A9-4C648DD121C6}" destId="{C5931F7A-3662-45C0-91C3-6F97B6015D8B}" srcOrd="1" destOrd="0" parTransId="{5DBFC40D-3223-4DC4-8545-980C4166B7CD}" sibTransId="{79756658-EC85-43C8-B725-A33198A0EF4C}"/>
    <dgm:cxn modelId="{C6D71118-72E9-4A52-B196-4F2E90E731E9}" type="presOf" srcId="{43C071CD-A208-4A41-B2B3-2C90BE30A616}" destId="{F5DDC508-3CA5-48F8-AF2F-47630772C44C}" srcOrd="1" destOrd="2" presId="urn:microsoft.com/office/officeart/2005/8/layout/cycle4"/>
    <dgm:cxn modelId="{188F0B21-BD19-4171-BF89-2A1824EEB0CB}" type="presOf" srcId="{9811B4E3-25E3-450B-A613-8BE0319F054D}" destId="{81E48765-1C41-4820-9BF2-EDCF3FD804AA}" srcOrd="0" destOrd="3" presId="urn:microsoft.com/office/officeart/2005/8/layout/cycle4"/>
    <dgm:cxn modelId="{C8633821-E4F2-4C03-8B1D-975D5FE62683}" type="presOf" srcId="{2C2BF7DF-0629-44C4-9096-9B5D2D442FE5}" destId="{A40CC39E-862B-4439-A39E-A9020592A9D7}" srcOrd="1" destOrd="0" presId="urn:microsoft.com/office/officeart/2005/8/layout/cycle4"/>
    <dgm:cxn modelId="{CD899521-A7A2-435C-A6AC-E35B7DB6C6C5}" type="presOf" srcId="{66D11852-C27D-4CE7-BEBD-EE63AD1DF9A5}" destId="{1C28D42F-2330-4609-BB21-EEA898B46CE6}" srcOrd="1" destOrd="4" presId="urn:microsoft.com/office/officeart/2005/8/layout/cycle4"/>
    <dgm:cxn modelId="{F55A6223-7F38-4157-9056-674B31455175}" srcId="{E3F6659C-5D07-4593-B968-4F3935F5AB7A}" destId="{65EB6652-C7E0-45FF-870E-8CE053A8E734}" srcOrd="5" destOrd="0" parTransId="{F0B9B7B7-1C4D-4E95-AE97-BC3BA3787E99}" sibTransId="{C192E35A-08D1-42A2-ACF8-1BDD2ED53080}"/>
    <dgm:cxn modelId="{89E44426-63E2-416E-BB7D-06A9A6452E75}" srcId="{B2B3C45F-34B1-4397-B596-B97D328C9CB8}" destId="{C00B6096-2647-45B6-BB11-7E9FAFE8A741}" srcOrd="1" destOrd="0" parTransId="{E75E3B5B-AAA0-4A98-9C36-C3C7917FA98B}" sibTransId="{4053EA51-E160-493D-B517-ED79B4907922}"/>
    <dgm:cxn modelId="{8AFEF528-ADE8-49D0-83DA-A2CA57A0A215}" srcId="{E4A0B8E1-E3D1-4D3B-A2A9-4C648DD121C6}" destId="{D572AACF-584A-41D3-B85A-3923FF0BCECE}" srcOrd="3" destOrd="0" parTransId="{333FAF4F-877B-45A6-9169-58B84C4700C2}" sibTransId="{9429479C-368F-4659-94B1-89BB127B8F25}"/>
    <dgm:cxn modelId="{35B39A2A-6F42-450D-973F-D600F439D8DF}" type="presOf" srcId="{328FB5D6-FA6B-4EC6-884A-24DC6AFDC547}" destId="{1C28D42F-2330-4609-BB21-EEA898B46CE6}" srcOrd="1" destOrd="2" presId="urn:microsoft.com/office/officeart/2005/8/layout/cycle4"/>
    <dgm:cxn modelId="{2994A92A-A98D-4637-938B-5360CFD2D1E7}" type="presOf" srcId="{65EB6652-C7E0-45FF-870E-8CE053A8E734}" destId="{1C28D42F-2330-4609-BB21-EEA898B46CE6}" srcOrd="1" destOrd="5" presId="urn:microsoft.com/office/officeart/2005/8/layout/cycle4"/>
    <dgm:cxn modelId="{70E04138-645E-4C16-A56B-AB620450AFDA}" type="presOf" srcId="{B2B3C45F-34B1-4397-B596-B97D328C9CB8}" destId="{E62E038E-E728-452E-A065-CDF4CF50D153}" srcOrd="0" destOrd="0" presId="urn:microsoft.com/office/officeart/2005/8/layout/cycle4"/>
    <dgm:cxn modelId="{826D013E-1E7D-40C5-B79C-6CFC6C866B05}" type="presOf" srcId="{20C9380C-2565-4C06-9647-C531E6549783}" destId="{81E48765-1C41-4820-9BF2-EDCF3FD804AA}" srcOrd="0" destOrd="1" presId="urn:microsoft.com/office/officeart/2005/8/layout/cycle4"/>
    <dgm:cxn modelId="{2787D53F-492B-4701-AE6B-8F7E18627CD2}" srcId="{E3F6659C-5D07-4593-B968-4F3935F5AB7A}" destId="{328FB5D6-FA6B-4EC6-884A-24DC6AFDC547}" srcOrd="2" destOrd="0" parTransId="{383C843D-D8C6-4672-9836-25741773E65C}" sibTransId="{E4A11DC7-E3D7-4A76-AF4C-86330E2CB3F5}"/>
    <dgm:cxn modelId="{5986D140-DDBC-4749-BB2B-318E34D95F87}" type="presOf" srcId="{E4A0B8E1-E3D1-4D3B-A2A9-4C648DD121C6}" destId="{C73A4F15-30B4-4C37-AB15-CCAF7AB61C41}" srcOrd="0" destOrd="0" presId="urn:microsoft.com/office/officeart/2005/8/layout/cycle4"/>
    <dgm:cxn modelId="{A3922460-1E13-4D8C-B8C4-66741E01E80E}" type="presOf" srcId="{66D11852-C27D-4CE7-BEBD-EE63AD1DF9A5}" destId="{81E48765-1C41-4820-9BF2-EDCF3FD804AA}" srcOrd="0" destOrd="4" presId="urn:microsoft.com/office/officeart/2005/8/layout/cycle4"/>
    <dgm:cxn modelId="{659F5542-E814-4A24-8763-CED515A985B7}" srcId="{E3F6659C-5D07-4593-B968-4F3935F5AB7A}" destId="{9811B4E3-25E3-450B-A613-8BE0319F054D}" srcOrd="3" destOrd="0" parTransId="{38B0FBB1-6341-4D07-8668-E2138D8E0740}" sibTransId="{F9FD430C-0981-494D-863B-255E62863950}"/>
    <dgm:cxn modelId="{784F6F63-7772-485A-875D-BFCDE02C0445}" type="presOf" srcId="{19278695-2F14-406C-93D2-41FA7129E8D6}" destId="{73254FB8-DAD9-419A-A222-189241951401}" srcOrd="0" destOrd="0" presId="urn:microsoft.com/office/officeart/2005/8/layout/cycle4"/>
    <dgm:cxn modelId="{5D720866-C81C-4604-BF81-BA5688E4B972}" type="presOf" srcId="{C00B6096-2647-45B6-BB11-7E9FAFE8A741}" destId="{A40CC39E-862B-4439-A39E-A9020592A9D7}" srcOrd="1" destOrd="1" presId="urn:microsoft.com/office/officeart/2005/8/layout/cycle4"/>
    <dgm:cxn modelId="{82EED646-74D8-4479-8254-957DF91E2EA8}" type="presOf" srcId="{C5931F7A-3662-45C0-91C3-6F97B6015D8B}" destId="{4423AAED-18C6-4B19-B623-4F5E131288B7}" srcOrd="0" destOrd="1" presId="urn:microsoft.com/office/officeart/2005/8/layout/cycle4"/>
    <dgm:cxn modelId="{062F3652-1CE9-4666-91B9-BC53737DCFC3}" srcId="{0567E5E4-E5F3-4239-B5E6-708BBA272F62}" destId="{8325D344-E9DB-4F78-A37F-7AE88BFDD687}" srcOrd="0" destOrd="0" parTransId="{6BF962BA-3455-47BF-A94A-892A01A03588}" sibTransId="{C69031BD-58DD-4A50-AC74-CF28C87C373F}"/>
    <dgm:cxn modelId="{470CE573-D9E9-43D4-A2E7-BE187652FB07}" srcId="{E4A0B8E1-E3D1-4D3B-A2A9-4C648DD121C6}" destId="{43C071CD-A208-4A41-B2B3-2C90BE30A616}" srcOrd="2" destOrd="0" parTransId="{F7F9BBC8-1130-47EF-A18D-1732E0DC295E}" sibTransId="{A42B5D9B-94F7-4D57-8564-BEA39F0B7328}"/>
    <dgm:cxn modelId="{477FDA74-5354-4E4D-B222-C688BEBA7BC8}" type="presOf" srcId="{F027C4E2-3238-48E3-9ECB-AD8434AF7062}" destId="{F5DDC508-3CA5-48F8-AF2F-47630772C44C}" srcOrd="1" destOrd="0" presId="urn:microsoft.com/office/officeart/2005/8/layout/cycle4"/>
    <dgm:cxn modelId="{84000B76-DD48-4561-BE4A-AA117231BED0}" srcId="{E3F6659C-5D07-4593-B968-4F3935F5AB7A}" destId="{20C9380C-2565-4C06-9647-C531E6549783}" srcOrd="1" destOrd="0" parTransId="{3DB46532-4B06-4B45-A0B2-F750F10C2ABD}" sibTransId="{ED751B8F-9B09-4185-BD19-0E6EF4AD58D7}"/>
    <dgm:cxn modelId="{2887F477-E0F2-4318-B031-9CCDFE99325B}" type="presOf" srcId="{F70831D4-9674-41E2-B704-E8FA62B7A326}" destId="{1C28D42F-2330-4609-BB21-EEA898B46CE6}" srcOrd="1" destOrd="0" presId="urn:microsoft.com/office/officeart/2005/8/layout/cycle4"/>
    <dgm:cxn modelId="{4BB33059-F33D-4E36-8452-E9E147BC1BEF}" type="presOf" srcId="{C00B6096-2647-45B6-BB11-7E9FAFE8A741}" destId="{68BBE861-7D72-4DBD-826B-0FAD2BFE92F7}" srcOrd="0" destOrd="1" presId="urn:microsoft.com/office/officeart/2005/8/layout/cycle4"/>
    <dgm:cxn modelId="{B3FF857C-A44E-4BD0-91C5-14A25B5983ED}" type="presOf" srcId="{2C2BF7DF-0629-44C4-9096-9B5D2D442FE5}" destId="{68BBE861-7D72-4DBD-826B-0FAD2BFE92F7}" srcOrd="0" destOrd="0" presId="urn:microsoft.com/office/officeart/2005/8/layout/cycle4"/>
    <dgm:cxn modelId="{BBB11E80-B084-473E-B32B-90FD0EFDD16A}" srcId="{19278695-2F14-406C-93D2-41FA7129E8D6}" destId="{B2B3C45F-34B1-4397-B596-B97D328C9CB8}" srcOrd="1" destOrd="0" parTransId="{996F12C6-FF30-4EAC-A3D1-0FAC5605F27B}" sibTransId="{9A9F9E44-BD11-49EA-8080-9568377F5635}"/>
    <dgm:cxn modelId="{4D176182-571D-4F16-83CD-D0BAA6668673}" type="presOf" srcId="{F027C4E2-3238-48E3-9ECB-AD8434AF7062}" destId="{4423AAED-18C6-4B19-B623-4F5E131288B7}" srcOrd="0" destOrd="0" presId="urn:microsoft.com/office/officeart/2005/8/layout/cycle4"/>
    <dgm:cxn modelId="{93569582-ADA6-4658-B0FF-30F11434E5B9}" type="presOf" srcId="{8325D344-E9DB-4F78-A37F-7AE88BFDD687}" destId="{90EC6317-D788-4B29-A771-6A25DAD5E4C8}" srcOrd="1" destOrd="0" presId="urn:microsoft.com/office/officeart/2005/8/layout/cycle4"/>
    <dgm:cxn modelId="{4F3E4884-DAB2-4773-A314-E14A2A13DC58}" type="presOf" srcId="{8325D344-E9DB-4F78-A37F-7AE88BFDD687}" destId="{FA919CE5-23AB-4E9E-8DBA-2C52238D4B98}" srcOrd="0" destOrd="0" presId="urn:microsoft.com/office/officeart/2005/8/layout/cycle4"/>
    <dgm:cxn modelId="{CDC55A89-E1AF-49A3-BBF9-E70152091415}" type="presOf" srcId="{9811B4E3-25E3-450B-A613-8BE0319F054D}" destId="{1C28D42F-2330-4609-BB21-EEA898B46CE6}" srcOrd="1" destOrd="3" presId="urn:microsoft.com/office/officeart/2005/8/layout/cycle4"/>
    <dgm:cxn modelId="{AD4EAB89-C2A3-402F-BDDE-E26AD734287B}" srcId="{19278695-2F14-406C-93D2-41FA7129E8D6}" destId="{E3F6659C-5D07-4593-B968-4F3935F5AB7A}" srcOrd="0" destOrd="0" parTransId="{630123CA-8A12-4936-A5BB-E940D4B6BF76}" sibTransId="{CB5EB88E-D5B7-47C1-9EC2-47801A3A8D64}"/>
    <dgm:cxn modelId="{74DC4595-3527-48F6-9581-3555AD897079}" srcId="{19278695-2F14-406C-93D2-41FA7129E8D6}" destId="{0567E5E4-E5F3-4239-B5E6-708BBA272F62}" srcOrd="2" destOrd="0" parTransId="{8E622CCE-BAAB-466D-B002-0F78176E3F31}" sibTransId="{4078264F-22C6-414A-97CF-D25C65A3AD2B}"/>
    <dgm:cxn modelId="{A7454DA2-F0FD-43A0-AB7F-1CAC518B27D7}" type="presOf" srcId="{F70831D4-9674-41E2-B704-E8FA62B7A326}" destId="{81E48765-1C41-4820-9BF2-EDCF3FD804AA}" srcOrd="0" destOrd="0" presId="urn:microsoft.com/office/officeart/2005/8/layout/cycle4"/>
    <dgm:cxn modelId="{0F8F78AB-0AFA-4BB5-A510-A95DD912B5FF}" type="presOf" srcId="{65EB6652-C7E0-45FF-870E-8CE053A8E734}" destId="{81E48765-1C41-4820-9BF2-EDCF3FD804AA}" srcOrd="0" destOrd="5" presId="urn:microsoft.com/office/officeart/2005/8/layout/cycle4"/>
    <dgm:cxn modelId="{BEB563AD-53D4-43DF-A05E-83982287FA4C}" type="presOf" srcId="{D572AACF-584A-41D3-B85A-3923FF0BCECE}" destId="{4423AAED-18C6-4B19-B623-4F5E131288B7}" srcOrd="0" destOrd="3" presId="urn:microsoft.com/office/officeart/2005/8/layout/cycle4"/>
    <dgm:cxn modelId="{9A5C89AE-5D86-4D1C-8612-DE551A7DCD20}" type="presOf" srcId="{E3F6659C-5D07-4593-B968-4F3935F5AB7A}" destId="{BE87170B-9692-4151-9019-206F7D92E251}" srcOrd="0" destOrd="0" presId="urn:microsoft.com/office/officeart/2005/8/layout/cycle4"/>
    <dgm:cxn modelId="{8F3425BB-F963-4B44-A17E-45E7B6E899EB}" type="presOf" srcId="{C5931F7A-3662-45C0-91C3-6F97B6015D8B}" destId="{F5DDC508-3CA5-48F8-AF2F-47630772C44C}" srcOrd="1" destOrd="1" presId="urn:microsoft.com/office/officeart/2005/8/layout/cycle4"/>
    <dgm:cxn modelId="{C20CC7BD-DEA5-45F5-815B-B3B0A225B348}" srcId="{E3F6659C-5D07-4593-B968-4F3935F5AB7A}" destId="{F70831D4-9674-41E2-B704-E8FA62B7A326}" srcOrd="0" destOrd="0" parTransId="{261B2D8F-9A72-42E3-A917-D739E386DCF2}" sibTransId="{DAFD48A2-6330-418A-92EF-BF91050C56A5}"/>
    <dgm:cxn modelId="{92CC8FD0-8B81-469B-AC4C-A82C7D3759FE}" srcId="{B2B3C45F-34B1-4397-B596-B97D328C9CB8}" destId="{2C2BF7DF-0629-44C4-9096-9B5D2D442FE5}" srcOrd="0" destOrd="0" parTransId="{DFAD8308-2FB7-4986-953D-91863BDB13D2}" sibTransId="{110B4268-F60C-4CF6-B184-7E77BF97C503}"/>
    <dgm:cxn modelId="{DA69FAD2-5260-4BFF-B1FB-3CA11742F2A8}" type="presOf" srcId="{43C071CD-A208-4A41-B2B3-2C90BE30A616}" destId="{4423AAED-18C6-4B19-B623-4F5E131288B7}" srcOrd="0" destOrd="2" presId="urn:microsoft.com/office/officeart/2005/8/layout/cycle4"/>
    <dgm:cxn modelId="{E43038DA-0C59-464D-93F3-BB7B7ACC2A1A}" type="presOf" srcId="{0567E5E4-E5F3-4239-B5E6-708BBA272F62}" destId="{38715229-E9FF-46AC-96B2-690B9C65A093}" srcOrd="0" destOrd="0" presId="urn:microsoft.com/office/officeart/2005/8/layout/cycle4"/>
    <dgm:cxn modelId="{E62AD5E0-EC68-4B3D-9920-5464B9D5E379}" type="presOf" srcId="{20C9380C-2565-4C06-9647-C531E6549783}" destId="{1C28D42F-2330-4609-BB21-EEA898B46CE6}" srcOrd="1" destOrd="1" presId="urn:microsoft.com/office/officeart/2005/8/layout/cycle4"/>
    <dgm:cxn modelId="{A25ECBE4-5506-4C08-8938-F3E90DDA12B0}" srcId="{19278695-2F14-406C-93D2-41FA7129E8D6}" destId="{E4A0B8E1-E3D1-4D3B-A2A9-4C648DD121C6}" srcOrd="3" destOrd="0" parTransId="{DC043E00-0139-4F1B-8F89-AD6BD9DFE4A8}" sibTransId="{9876D706-17B1-4F41-9055-28A628F7F1BE}"/>
    <dgm:cxn modelId="{28EA40E7-A5B1-423D-8D44-E63820A9E65B}" type="presOf" srcId="{328FB5D6-FA6B-4EC6-884A-24DC6AFDC547}" destId="{81E48765-1C41-4820-9BF2-EDCF3FD804AA}" srcOrd="0" destOrd="2" presId="urn:microsoft.com/office/officeart/2005/8/layout/cycle4"/>
    <dgm:cxn modelId="{5951C1F0-0038-4839-9AE5-03C360744CD2}" srcId="{E4A0B8E1-E3D1-4D3B-A2A9-4C648DD121C6}" destId="{F027C4E2-3238-48E3-9ECB-AD8434AF7062}" srcOrd="0" destOrd="0" parTransId="{D421F334-3C23-422C-8889-DB144D9936EF}" sibTransId="{1880046C-94E9-4A86-B48F-DC5AFC9EAEDF}"/>
    <dgm:cxn modelId="{2F7747F9-4554-452E-B5FC-1A2B892F1956}" srcId="{E3F6659C-5D07-4593-B968-4F3935F5AB7A}" destId="{66D11852-C27D-4CE7-BEBD-EE63AD1DF9A5}" srcOrd="4" destOrd="0" parTransId="{0D2A7B11-A815-428B-94F0-BCDA115C4946}" sibTransId="{EA42C412-CD22-45D0-B7E8-4018961E0696}"/>
    <dgm:cxn modelId="{44AE049F-BE3E-4CBF-A16D-1D05488F7D26}" type="presParOf" srcId="{73254FB8-DAD9-419A-A222-189241951401}" destId="{CA4CCCF4-962B-4A1C-9369-17B54327B125}" srcOrd="0" destOrd="0" presId="urn:microsoft.com/office/officeart/2005/8/layout/cycle4"/>
    <dgm:cxn modelId="{2EC1ACEC-15A0-45C2-9B6E-66D96BEBE496}" type="presParOf" srcId="{CA4CCCF4-962B-4A1C-9369-17B54327B125}" destId="{DAD0335A-00FD-4D66-AEBE-9F5D1BC203B1}" srcOrd="0" destOrd="0" presId="urn:microsoft.com/office/officeart/2005/8/layout/cycle4"/>
    <dgm:cxn modelId="{EA1FE24C-64F3-442D-AC63-01C0AFA2FE83}" type="presParOf" srcId="{DAD0335A-00FD-4D66-AEBE-9F5D1BC203B1}" destId="{81E48765-1C41-4820-9BF2-EDCF3FD804AA}" srcOrd="0" destOrd="0" presId="urn:microsoft.com/office/officeart/2005/8/layout/cycle4"/>
    <dgm:cxn modelId="{AC05AECF-7E1B-428A-A479-303AA573DC19}" type="presParOf" srcId="{DAD0335A-00FD-4D66-AEBE-9F5D1BC203B1}" destId="{1C28D42F-2330-4609-BB21-EEA898B46CE6}" srcOrd="1" destOrd="0" presId="urn:microsoft.com/office/officeart/2005/8/layout/cycle4"/>
    <dgm:cxn modelId="{DB80F427-519E-465F-A40C-1C4A6086A9F9}" type="presParOf" srcId="{CA4CCCF4-962B-4A1C-9369-17B54327B125}" destId="{4463BB66-3641-4A86-A2E9-B42DC7DBCBE2}" srcOrd="1" destOrd="0" presId="urn:microsoft.com/office/officeart/2005/8/layout/cycle4"/>
    <dgm:cxn modelId="{CC304790-0142-48F0-A741-F37F20EA1B0C}" type="presParOf" srcId="{4463BB66-3641-4A86-A2E9-B42DC7DBCBE2}" destId="{68BBE861-7D72-4DBD-826B-0FAD2BFE92F7}" srcOrd="0" destOrd="0" presId="urn:microsoft.com/office/officeart/2005/8/layout/cycle4"/>
    <dgm:cxn modelId="{F9133E9A-9EE5-4C91-A7B7-CFCE95F57B5D}" type="presParOf" srcId="{4463BB66-3641-4A86-A2E9-B42DC7DBCBE2}" destId="{A40CC39E-862B-4439-A39E-A9020592A9D7}" srcOrd="1" destOrd="0" presId="urn:microsoft.com/office/officeart/2005/8/layout/cycle4"/>
    <dgm:cxn modelId="{A9D0CB97-84FA-47F0-8DE5-E02C2D8F7A43}" type="presParOf" srcId="{CA4CCCF4-962B-4A1C-9369-17B54327B125}" destId="{594020D2-F200-483F-A7D0-47B1293F0ACA}" srcOrd="2" destOrd="0" presId="urn:microsoft.com/office/officeart/2005/8/layout/cycle4"/>
    <dgm:cxn modelId="{E2B5B089-12F4-4B37-88F1-E4F92F5BF534}" type="presParOf" srcId="{594020D2-F200-483F-A7D0-47B1293F0ACA}" destId="{FA919CE5-23AB-4E9E-8DBA-2C52238D4B98}" srcOrd="0" destOrd="0" presId="urn:microsoft.com/office/officeart/2005/8/layout/cycle4"/>
    <dgm:cxn modelId="{06FE4EA4-31B2-41B8-B8EC-C248AB3FC674}" type="presParOf" srcId="{594020D2-F200-483F-A7D0-47B1293F0ACA}" destId="{90EC6317-D788-4B29-A771-6A25DAD5E4C8}" srcOrd="1" destOrd="0" presId="urn:microsoft.com/office/officeart/2005/8/layout/cycle4"/>
    <dgm:cxn modelId="{7F8B1C18-88E9-4322-AFB9-CC409A0B960A}" type="presParOf" srcId="{CA4CCCF4-962B-4A1C-9369-17B54327B125}" destId="{75B2FF87-40A7-473D-930F-1293558FDFA7}" srcOrd="3" destOrd="0" presId="urn:microsoft.com/office/officeart/2005/8/layout/cycle4"/>
    <dgm:cxn modelId="{D0D04F36-43D5-4444-A918-B7C49346389D}" type="presParOf" srcId="{75B2FF87-40A7-473D-930F-1293558FDFA7}" destId="{4423AAED-18C6-4B19-B623-4F5E131288B7}" srcOrd="0" destOrd="0" presId="urn:microsoft.com/office/officeart/2005/8/layout/cycle4"/>
    <dgm:cxn modelId="{BC88C28B-CFFF-4650-9B1F-ADC9309207B8}" type="presParOf" srcId="{75B2FF87-40A7-473D-930F-1293558FDFA7}" destId="{F5DDC508-3CA5-48F8-AF2F-47630772C44C}" srcOrd="1" destOrd="0" presId="urn:microsoft.com/office/officeart/2005/8/layout/cycle4"/>
    <dgm:cxn modelId="{2B5E2B95-9B6E-4599-8B62-CEA108DFC932}" type="presParOf" srcId="{CA4CCCF4-962B-4A1C-9369-17B54327B125}" destId="{8DD7B6B6-3000-4A17-8309-71787EDD5DE0}" srcOrd="4" destOrd="0" presId="urn:microsoft.com/office/officeart/2005/8/layout/cycle4"/>
    <dgm:cxn modelId="{0FBD08BC-A9FA-4F3B-AC51-18B25FD9A75E}" type="presParOf" srcId="{73254FB8-DAD9-419A-A222-189241951401}" destId="{D08AC84A-4A94-4D4D-B403-5BC2246FE656}" srcOrd="1" destOrd="0" presId="urn:microsoft.com/office/officeart/2005/8/layout/cycle4"/>
    <dgm:cxn modelId="{3ACDE648-2FAE-4AE9-BA72-2EE274C48E1A}" type="presParOf" srcId="{D08AC84A-4A94-4D4D-B403-5BC2246FE656}" destId="{BE87170B-9692-4151-9019-206F7D92E251}" srcOrd="0" destOrd="0" presId="urn:microsoft.com/office/officeart/2005/8/layout/cycle4"/>
    <dgm:cxn modelId="{313358FF-D43F-40C0-95B0-E072A66ED66B}" type="presParOf" srcId="{D08AC84A-4A94-4D4D-B403-5BC2246FE656}" destId="{E62E038E-E728-452E-A065-CDF4CF50D153}" srcOrd="1" destOrd="0" presId="urn:microsoft.com/office/officeart/2005/8/layout/cycle4"/>
    <dgm:cxn modelId="{79E6462F-5DA6-479F-BDF8-D29989CD0939}" type="presParOf" srcId="{D08AC84A-4A94-4D4D-B403-5BC2246FE656}" destId="{38715229-E9FF-46AC-96B2-690B9C65A093}" srcOrd="2" destOrd="0" presId="urn:microsoft.com/office/officeart/2005/8/layout/cycle4"/>
    <dgm:cxn modelId="{3C4CDE8E-1839-4BD8-8A14-C68840546BED}" type="presParOf" srcId="{D08AC84A-4A94-4D4D-B403-5BC2246FE656}" destId="{C73A4F15-30B4-4C37-AB15-CCAF7AB61C41}" srcOrd="3" destOrd="0" presId="urn:microsoft.com/office/officeart/2005/8/layout/cycle4"/>
    <dgm:cxn modelId="{1AF5B790-D18E-4496-BFCE-E3C6CAF46E4C}" type="presParOf" srcId="{D08AC84A-4A94-4D4D-B403-5BC2246FE656}" destId="{1BC2A1E0-9E6D-4017-A7A4-9B198579FD54}" srcOrd="4" destOrd="0" presId="urn:microsoft.com/office/officeart/2005/8/layout/cycle4"/>
    <dgm:cxn modelId="{171EBA26-9A4B-4DB4-94B2-381CCF9D2503}" type="presParOf" srcId="{73254FB8-DAD9-419A-A222-189241951401}" destId="{827C7E01-A9AD-4C6B-BDB8-6C485701FD74}" srcOrd="2" destOrd="0" presId="urn:microsoft.com/office/officeart/2005/8/layout/cycle4"/>
    <dgm:cxn modelId="{7076393E-6D54-4362-842F-BEAB748762BA}" type="presParOf" srcId="{73254FB8-DAD9-419A-A222-189241951401}" destId="{81458C31-0CA4-4EF1-A929-281A65F46F58}"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9DE2675-43F3-4951-AEC3-A9D1632B2B38}"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726C1E93-F4EA-4022-BE39-57A1C438FB42}">
      <dgm:prSet/>
      <dgm:spPr/>
      <dgm:t>
        <a:bodyPr/>
        <a:lstStyle/>
        <a:p>
          <a:r>
            <a:rPr lang="en-US" baseline="0"/>
            <a:t>Extension model ensures seamless upgrades</a:t>
          </a:r>
          <a:endParaRPr lang="en-US"/>
        </a:p>
      </dgm:t>
    </dgm:pt>
    <dgm:pt modelId="{FD4BDB74-A17E-44D0-8ED5-752B47FECA24}" type="parTrans" cxnId="{5F5E4395-FAAA-41BA-8D00-7515DD932008}">
      <dgm:prSet/>
      <dgm:spPr/>
      <dgm:t>
        <a:bodyPr/>
        <a:lstStyle/>
        <a:p>
          <a:endParaRPr lang="en-US"/>
        </a:p>
      </dgm:t>
    </dgm:pt>
    <dgm:pt modelId="{A0406C5C-F9EE-4CE2-A26B-8461EB6A3B22}" type="sibTrans" cxnId="{5F5E4395-FAAA-41BA-8D00-7515DD932008}">
      <dgm:prSet/>
      <dgm:spPr/>
      <dgm:t>
        <a:bodyPr/>
        <a:lstStyle/>
        <a:p>
          <a:endParaRPr lang="en-US"/>
        </a:p>
      </dgm:t>
    </dgm:pt>
    <dgm:pt modelId="{FD243DA7-82AC-4F46-928D-8682D19B3139}">
      <dgm:prSet/>
      <dgm:spPr/>
      <dgm:t>
        <a:bodyPr/>
        <a:lstStyle/>
        <a:p>
          <a:r>
            <a:rPr lang="en-US" baseline="0"/>
            <a:t>Extensions cannot change standard code</a:t>
          </a:r>
          <a:endParaRPr lang="en-US"/>
        </a:p>
      </dgm:t>
    </dgm:pt>
    <dgm:pt modelId="{584FBE9B-F688-472B-9291-1E57DE4679CD}" type="parTrans" cxnId="{E18F177E-7A64-4567-9E90-4E5B08C1D579}">
      <dgm:prSet/>
      <dgm:spPr/>
      <dgm:t>
        <a:bodyPr/>
        <a:lstStyle/>
        <a:p>
          <a:endParaRPr lang="en-US"/>
        </a:p>
      </dgm:t>
    </dgm:pt>
    <dgm:pt modelId="{6147A8D4-BE40-45D2-8AE0-91D9CE8E4321}" type="sibTrans" cxnId="{E18F177E-7A64-4567-9E90-4E5B08C1D579}">
      <dgm:prSet/>
      <dgm:spPr/>
      <dgm:t>
        <a:bodyPr/>
        <a:lstStyle/>
        <a:p>
          <a:endParaRPr lang="en-US"/>
        </a:p>
      </dgm:t>
    </dgm:pt>
    <dgm:pt modelId="{8096BD1E-7EC3-430E-939E-F94B80982A2F}">
      <dgm:prSet/>
      <dgm:spPr/>
      <dgm:t>
        <a:bodyPr/>
        <a:lstStyle/>
        <a:p>
          <a:r>
            <a:rPr lang="en-US" baseline="0"/>
            <a:t>Over 200k extension points</a:t>
          </a:r>
          <a:endParaRPr lang="en-US"/>
        </a:p>
      </dgm:t>
    </dgm:pt>
    <dgm:pt modelId="{57B04CD8-030E-4B81-BDED-19468D90B2D2}" type="parTrans" cxnId="{50020B76-D885-4E7B-94D2-6E0031BD0784}">
      <dgm:prSet/>
      <dgm:spPr/>
      <dgm:t>
        <a:bodyPr/>
        <a:lstStyle/>
        <a:p>
          <a:endParaRPr lang="en-US"/>
        </a:p>
      </dgm:t>
    </dgm:pt>
    <dgm:pt modelId="{C59CF377-794F-49DD-9FF1-84D23EE5220C}" type="sibTrans" cxnId="{50020B76-D885-4E7B-94D2-6E0031BD0784}">
      <dgm:prSet/>
      <dgm:spPr/>
      <dgm:t>
        <a:bodyPr/>
        <a:lstStyle/>
        <a:p>
          <a:endParaRPr lang="en-US"/>
        </a:p>
      </dgm:t>
    </dgm:pt>
    <dgm:pt modelId="{23021935-249A-4146-A599-A29FF4934273}">
      <dgm:prSet/>
      <dgm:spPr/>
      <dgm:t>
        <a:bodyPr/>
        <a:lstStyle/>
        <a:p>
          <a:r>
            <a:rPr lang="en-US" baseline="0"/>
            <a:t>Best of breed tools support code development</a:t>
          </a:r>
          <a:endParaRPr lang="en-US"/>
        </a:p>
      </dgm:t>
    </dgm:pt>
    <dgm:pt modelId="{5F6CED73-5A96-4D0F-9718-E351666537B8}" type="parTrans" cxnId="{4A2BF756-17F5-4A7B-BBFE-8CB4F6DF9BDF}">
      <dgm:prSet/>
      <dgm:spPr/>
      <dgm:t>
        <a:bodyPr/>
        <a:lstStyle/>
        <a:p>
          <a:endParaRPr lang="en-US"/>
        </a:p>
      </dgm:t>
    </dgm:pt>
    <dgm:pt modelId="{4027EBF6-5EDD-4D72-B066-82E6F6B6BA7F}" type="sibTrans" cxnId="{4A2BF756-17F5-4A7B-BBFE-8CB4F6DF9BDF}">
      <dgm:prSet/>
      <dgm:spPr/>
      <dgm:t>
        <a:bodyPr/>
        <a:lstStyle/>
        <a:p>
          <a:endParaRPr lang="en-US"/>
        </a:p>
      </dgm:t>
    </dgm:pt>
    <dgm:pt modelId="{17668E20-F8E9-4EB9-BD3F-EEB19DDA0D88}">
      <dgm:prSet/>
      <dgm:spPr/>
      <dgm:t>
        <a:bodyPr/>
        <a:lstStyle/>
        <a:p>
          <a:r>
            <a:rPr lang="en-US" baseline="0"/>
            <a:t>Version control</a:t>
          </a:r>
          <a:endParaRPr lang="en-US"/>
        </a:p>
      </dgm:t>
    </dgm:pt>
    <dgm:pt modelId="{9165987C-0FDE-42A9-AC30-62F2F498F279}" type="parTrans" cxnId="{6078CAD9-51EB-4D45-948D-B263E445AA44}">
      <dgm:prSet/>
      <dgm:spPr/>
      <dgm:t>
        <a:bodyPr/>
        <a:lstStyle/>
        <a:p>
          <a:endParaRPr lang="en-US"/>
        </a:p>
      </dgm:t>
    </dgm:pt>
    <dgm:pt modelId="{720C271E-9EA9-4744-8D12-CA3CF5168F6E}" type="sibTrans" cxnId="{6078CAD9-51EB-4D45-948D-B263E445AA44}">
      <dgm:prSet/>
      <dgm:spPr/>
      <dgm:t>
        <a:bodyPr/>
        <a:lstStyle/>
        <a:p>
          <a:endParaRPr lang="en-US"/>
        </a:p>
      </dgm:t>
    </dgm:pt>
    <dgm:pt modelId="{8E9D087A-92D6-4872-8B15-7CC5AC718B15}">
      <dgm:prSet/>
      <dgm:spPr/>
      <dgm:t>
        <a:bodyPr/>
        <a:lstStyle/>
        <a:p>
          <a:r>
            <a:rPr lang="en-US" baseline="0"/>
            <a:t>Unit test</a:t>
          </a:r>
          <a:endParaRPr lang="en-US"/>
        </a:p>
      </dgm:t>
    </dgm:pt>
    <dgm:pt modelId="{AB2F9C9D-752D-484B-96F6-B940FCB54A92}" type="parTrans" cxnId="{87AF0CA5-4B7C-4DB0-B3E9-608D566118A6}">
      <dgm:prSet/>
      <dgm:spPr/>
      <dgm:t>
        <a:bodyPr/>
        <a:lstStyle/>
        <a:p>
          <a:endParaRPr lang="en-US"/>
        </a:p>
      </dgm:t>
    </dgm:pt>
    <dgm:pt modelId="{63C3DEE6-5E34-439C-8171-48F957B466ED}" type="sibTrans" cxnId="{87AF0CA5-4B7C-4DB0-B3E9-608D566118A6}">
      <dgm:prSet/>
      <dgm:spPr/>
      <dgm:t>
        <a:bodyPr/>
        <a:lstStyle/>
        <a:p>
          <a:endParaRPr lang="en-US"/>
        </a:p>
      </dgm:t>
    </dgm:pt>
    <dgm:pt modelId="{A205BE4F-5D1A-4DD5-8F77-A49D82336653}">
      <dgm:prSet/>
      <dgm:spPr/>
      <dgm:t>
        <a:bodyPr/>
        <a:lstStyle/>
        <a:p>
          <a:r>
            <a:rPr lang="en-US" baseline="0"/>
            <a:t>ISV Solutions</a:t>
          </a:r>
          <a:endParaRPr lang="en-US"/>
        </a:p>
      </dgm:t>
    </dgm:pt>
    <dgm:pt modelId="{54138889-2E96-476D-A04D-CDDA2CB2CB77}" type="parTrans" cxnId="{F2A3BF89-179D-40E0-8A62-D2C7C8F8D7E6}">
      <dgm:prSet/>
      <dgm:spPr/>
      <dgm:t>
        <a:bodyPr/>
        <a:lstStyle/>
        <a:p>
          <a:endParaRPr lang="en-US"/>
        </a:p>
      </dgm:t>
    </dgm:pt>
    <dgm:pt modelId="{CC994AEC-98B7-4676-99F8-279795886FF3}" type="sibTrans" cxnId="{F2A3BF89-179D-40E0-8A62-D2C7C8F8D7E6}">
      <dgm:prSet/>
      <dgm:spPr/>
      <dgm:t>
        <a:bodyPr/>
        <a:lstStyle/>
        <a:p>
          <a:endParaRPr lang="en-US"/>
        </a:p>
      </dgm:t>
    </dgm:pt>
    <dgm:pt modelId="{6074A865-5CD2-40EE-BD46-8BFD62F09FD4}">
      <dgm:prSet/>
      <dgm:spPr/>
      <dgm:t>
        <a:bodyPr/>
        <a:lstStyle/>
        <a:p>
          <a:r>
            <a:rPr lang="en-US" baseline="0"/>
            <a:t>Industry vertical solutions</a:t>
          </a:r>
          <a:endParaRPr lang="en-US"/>
        </a:p>
      </dgm:t>
    </dgm:pt>
    <dgm:pt modelId="{D19292D8-30F0-4BD3-82BD-21C18153884B}" type="parTrans" cxnId="{8FF77846-6769-41E3-A2D7-A9C48B065A9D}">
      <dgm:prSet/>
      <dgm:spPr/>
      <dgm:t>
        <a:bodyPr/>
        <a:lstStyle/>
        <a:p>
          <a:endParaRPr lang="en-US"/>
        </a:p>
      </dgm:t>
    </dgm:pt>
    <dgm:pt modelId="{1FF468D7-E9BD-465B-80F2-F7EB3E54C76B}" type="sibTrans" cxnId="{8FF77846-6769-41E3-A2D7-A9C48B065A9D}">
      <dgm:prSet/>
      <dgm:spPr/>
      <dgm:t>
        <a:bodyPr/>
        <a:lstStyle/>
        <a:p>
          <a:endParaRPr lang="en-US"/>
        </a:p>
      </dgm:t>
    </dgm:pt>
    <dgm:pt modelId="{3FAA02AF-32EC-486D-BB54-D912E07955D7}">
      <dgm:prSet/>
      <dgm:spPr/>
      <dgm:t>
        <a:bodyPr/>
        <a:lstStyle/>
        <a:p>
          <a:r>
            <a:rPr lang="en-US" baseline="0"/>
            <a:t>Rich market-place</a:t>
          </a:r>
          <a:endParaRPr lang="en-US"/>
        </a:p>
      </dgm:t>
    </dgm:pt>
    <dgm:pt modelId="{FF59A95E-C713-4A05-A7C2-3D0C928C4D84}" type="parTrans" cxnId="{CC25594A-FEDA-4ED5-BE6E-EE13941655D4}">
      <dgm:prSet/>
      <dgm:spPr/>
      <dgm:t>
        <a:bodyPr/>
        <a:lstStyle/>
        <a:p>
          <a:endParaRPr lang="en-US"/>
        </a:p>
      </dgm:t>
    </dgm:pt>
    <dgm:pt modelId="{C8C6F4F0-0A79-440E-B52E-578DA6C27ABA}" type="sibTrans" cxnId="{CC25594A-FEDA-4ED5-BE6E-EE13941655D4}">
      <dgm:prSet/>
      <dgm:spPr/>
      <dgm:t>
        <a:bodyPr/>
        <a:lstStyle/>
        <a:p>
          <a:endParaRPr lang="en-US"/>
        </a:p>
      </dgm:t>
    </dgm:pt>
    <dgm:pt modelId="{5CCF5FDF-A5E8-48F0-93F7-B2A3F3A54236}">
      <dgm:prSet/>
      <dgm:spPr/>
      <dgm:t>
        <a:bodyPr/>
        <a:lstStyle/>
        <a:p>
          <a:r>
            <a:rPr lang="en-US" baseline="0"/>
            <a:t>Low code / No code</a:t>
          </a:r>
          <a:endParaRPr lang="en-US"/>
        </a:p>
      </dgm:t>
    </dgm:pt>
    <dgm:pt modelId="{3ABD1410-3368-4929-A916-B2C53573FD54}" type="parTrans" cxnId="{FD371CE5-61DF-442B-9F66-489129C79538}">
      <dgm:prSet/>
      <dgm:spPr/>
      <dgm:t>
        <a:bodyPr/>
        <a:lstStyle/>
        <a:p>
          <a:endParaRPr lang="en-US"/>
        </a:p>
      </dgm:t>
    </dgm:pt>
    <dgm:pt modelId="{4D9473DB-7C4C-4119-97BA-BA1F0D805954}" type="sibTrans" cxnId="{FD371CE5-61DF-442B-9F66-489129C79538}">
      <dgm:prSet/>
      <dgm:spPr/>
      <dgm:t>
        <a:bodyPr/>
        <a:lstStyle/>
        <a:p>
          <a:endParaRPr lang="en-US"/>
        </a:p>
      </dgm:t>
    </dgm:pt>
    <dgm:pt modelId="{492D7D3E-0B69-44CF-AD61-609A5EB4A3D0}">
      <dgm:prSet/>
      <dgm:spPr/>
      <dgm:t>
        <a:bodyPr/>
        <a:lstStyle/>
        <a:p>
          <a:r>
            <a:rPr lang="en-US" baseline="0"/>
            <a:t>Power Platform to support low/no code development</a:t>
          </a:r>
          <a:endParaRPr lang="en-US"/>
        </a:p>
      </dgm:t>
    </dgm:pt>
    <dgm:pt modelId="{F12C4011-95D0-4D74-A642-22144638071D}" type="parTrans" cxnId="{9F705F1A-51FD-41E6-972A-9E3632297AB8}">
      <dgm:prSet/>
      <dgm:spPr/>
      <dgm:t>
        <a:bodyPr/>
        <a:lstStyle/>
        <a:p>
          <a:endParaRPr lang="en-US"/>
        </a:p>
      </dgm:t>
    </dgm:pt>
    <dgm:pt modelId="{8813A034-D52D-451B-9CE5-A48EFD239DB8}" type="sibTrans" cxnId="{9F705F1A-51FD-41E6-972A-9E3632297AB8}">
      <dgm:prSet/>
      <dgm:spPr/>
      <dgm:t>
        <a:bodyPr/>
        <a:lstStyle/>
        <a:p>
          <a:endParaRPr lang="en-US"/>
        </a:p>
      </dgm:t>
    </dgm:pt>
    <dgm:pt modelId="{09B96495-E030-4EBB-B7FC-AFDD65D4F40A}">
      <dgm:prSet/>
      <dgm:spPr/>
      <dgm:t>
        <a:bodyPr/>
        <a:lstStyle/>
        <a:p>
          <a:r>
            <a:rPr lang="en-US" baseline="0"/>
            <a:t>AI infused to enable more citizen developers</a:t>
          </a:r>
          <a:endParaRPr lang="en-US"/>
        </a:p>
      </dgm:t>
    </dgm:pt>
    <dgm:pt modelId="{0EFE87F7-F8CC-4CC5-9128-4BAB9F08AC3E}" type="parTrans" cxnId="{A7E06382-A4B4-4A75-BB20-BCCAE743C5E7}">
      <dgm:prSet/>
      <dgm:spPr/>
      <dgm:t>
        <a:bodyPr/>
        <a:lstStyle/>
        <a:p>
          <a:endParaRPr lang="en-US"/>
        </a:p>
      </dgm:t>
    </dgm:pt>
    <dgm:pt modelId="{761C4CCC-583F-466A-BD46-F32D8026EACA}" type="sibTrans" cxnId="{A7E06382-A4B4-4A75-BB20-BCCAE743C5E7}">
      <dgm:prSet/>
      <dgm:spPr/>
      <dgm:t>
        <a:bodyPr/>
        <a:lstStyle/>
        <a:p>
          <a:endParaRPr lang="en-US"/>
        </a:p>
      </dgm:t>
    </dgm:pt>
    <dgm:pt modelId="{6F8FAFB1-91E3-4C8B-9942-9AD20D5993E1}" type="pres">
      <dgm:prSet presAssocID="{29DE2675-43F3-4951-AEC3-A9D1632B2B38}" presName="linear" presStyleCnt="0">
        <dgm:presLayoutVars>
          <dgm:dir/>
          <dgm:animLvl val="lvl"/>
          <dgm:resizeHandles val="exact"/>
        </dgm:presLayoutVars>
      </dgm:prSet>
      <dgm:spPr/>
    </dgm:pt>
    <dgm:pt modelId="{17D084C2-D0DD-46B4-9AD0-AFA147398088}" type="pres">
      <dgm:prSet presAssocID="{726C1E93-F4EA-4022-BE39-57A1C438FB42}" presName="parentLin" presStyleCnt="0"/>
      <dgm:spPr/>
    </dgm:pt>
    <dgm:pt modelId="{5D543713-B05E-41B5-A9A5-DFBDCAC76C61}" type="pres">
      <dgm:prSet presAssocID="{726C1E93-F4EA-4022-BE39-57A1C438FB42}" presName="parentLeftMargin" presStyleLbl="node1" presStyleIdx="0" presStyleCnt="4"/>
      <dgm:spPr/>
    </dgm:pt>
    <dgm:pt modelId="{77E4E4BD-AEF9-4914-A5FD-77742AB1DC76}" type="pres">
      <dgm:prSet presAssocID="{726C1E93-F4EA-4022-BE39-57A1C438FB42}" presName="parentText" presStyleLbl="node1" presStyleIdx="0" presStyleCnt="4">
        <dgm:presLayoutVars>
          <dgm:chMax val="0"/>
          <dgm:bulletEnabled val="1"/>
        </dgm:presLayoutVars>
      </dgm:prSet>
      <dgm:spPr/>
    </dgm:pt>
    <dgm:pt modelId="{33A340E7-A242-4758-A320-C4048DC63D97}" type="pres">
      <dgm:prSet presAssocID="{726C1E93-F4EA-4022-BE39-57A1C438FB42}" presName="negativeSpace" presStyleCnt="0"/>
      <dgm:spPr/>
    </dgm:pt>
    <dgm:pt modelId="{60A9F537-BEA6-4F03-9D1C-54A49D3A3A6E}" type="pres">
      <dgm:prSet presAssocID="{726C1E93-F4EA-4022-BE39-57A1C438FB42}" presName="childText" presStyleLbl="conFgAcc1" presStyleIdx="0" presStyleCnt="4">
        <dgm:presLayoutVars>
          <dgm:bulletEnabled val="1"/>
        </dgm:presLayoutVars>
      </dgm:prSet>
      <dgm:spPr/>
    </dgm:pt>
    <dgm:pt modelId="{EAA1CA56-E0CF-4324-A795-C1F1C8DAB440}" type="pres">
      <dgm:prSet presAssocID="{A0406C5C-F9EE-4CE2-A26B-8461EB6A3B22}" presName="spaceBetweenRectangles" presStyleCnt="0"/>
      <dgm:spPr/>
    </dgm:pt>
    <dgm:pt modelId="{519337AD-1195-450E-B6AE-6EF6C6D09E80}" type="pres">
      <dgm:prSet presAssocID="{23021935-249A-4146-A599-A29FF4934273}" presName="parentLin" presStyleCnt="0"/>
      <dgm:spPr/>
    </dgm:pt>
    <dgm:pt modelId="{5F9EB4C8-8BCC-4600-B4A8-3C2B7F14F4E3}" type="pres">
      <dgm:prSet presAssocID="{23021935-249A-4146-A599-A29FF4934273}" presName="parentLeftMargin" presStyleLbl="node1" presStyleIdx="0" presStyleCnt="4"/>
      <dgm:spPr/>
    </dgm:pt>
    <dgm:pt modelId="{0EA00467-DBC6-4F59-816E-0D1C9484F249}" type="pres">
      <dgm:prSet presAssocID="{23021935-249A-4146-A599-A29FF4934273}" presName="parentText" presStyleLbl="node1" presStyleIdx="1" presStyleCnt="4">
        <dgm:presLayoutVars>
          <dgm:chMax val="0"/>
          <dgm:bulletEnabled val="1"/>
        </dgm:presLayoutVars>
      </dgm:prSet>
      <dgm:spPr/>
    </dgm:pt>
    <dgm:pt modelId="{197463D2-335F-4B17-9BD2-3F81ABD10815}" type="pres">
      <dgm:prSet presAssocID="{23021935-249A-4146-A599-A29FF4934273}" presName="negativeSpace" presStyleCnt="0"/>
      <dgm:spPr/>
    </dgm:pt>
    <dgm:pt modelId="{1B81C57E-0B2E-4458-BDF8-B855AB0AFA48}" type="pres">
      <dgm:prSet presAssocID="{23021935-249A-4146-A599-A29FF4934273}" presName="childText" presStyleLbl="conFgAcc1" presStyleIdx="1" presStyleCnt="4">
        <dgm:presLayoutVars>
          <dgm:bulletEnabled val="1"/>
        </dgm:presLayoutVars>
      </dgm:prSet>
      <dgm:spPr/>
    </dgm:pt>
    <dgm:pt modelId="{058B7032-ED01-46FB-93D6-56138F8EB351}" type="pres">
      <dgm:prSet presAssocID="{4027EBF6-5EDD-4D72-B066-82E6F6B6BA7F}" presName="spaceBetweenRectangles" presStyleCnt="0"/>
      <dgm:spPr/>
    </dgm:pt>
    <dgm:pt modelId="{94D2EF00-EE58-4DB7-AB7D-FF814030D342}" type="pres">
      <dgm:prSet presAssocID="{A205BE4F-5D1A-4DD5-8F77-A49D82336653}" presName="parentLin" presStyleCnt="0"/>
      <dgm:spPr/>
    </dgm:pt>
    <dgm:pt modelId="{A6F296A9-BAEB-4AFB-974B-C5B9DB4AE0B5}" type="pres">
      <dgm:prSet presAssocID="{A205BE4F-5D1A-4DD5-8F77-A49D82336653}" presName="parentLeftMargin" presStyleLbl="node1" presStyleIdx="1" presStyleCnt="4"/>
      <dgm:spPr/>
    </dgm:pt>
    <dgm:pt modelId="{A5EC359B-C5CF-4088-8B19-D093FBE62EB6}" type="pres">
      <dgm:prSet presAssocID="{A205BE4F-5D1A-4DD5-8F77-A49D82336653}" presName="parentText" presStyleLbl="node1" presStyleIdx="2" presStyleCnt="4">
        <dgm:presLayoutVars>
          <dgm:chMax val="0"/>
          <dgm:bulletEnabled val="1"/>
        </dgm:presLayoutVars>
      </dgm:prSet>
      <dgm:spPr/>
    </dgm:pt>
    <dgm:pt modelId="{57FFDC71-F57C-4995-82B9-D49B6EBE1774}" type="pres">
      <dgm:prSet presAssocID="{A205BE4F-5D1A-4DD5-8F77-A49D82336653}" presName="negativeSpace" presStyleCnt="0"/>
      <dgm:spPr/>
    </dgm:pt>
    <dgm:pt modelId="{900955CB-AB50-4417-8D90-E978E934977A}" type="pres">
      <dgm:prSet presAssocID="{A205BE4F-5D1A-4DD5-8F77-A49D82336653}" presName="childText" presStyleLbl="conFgAcc1" presStyleIdx="2" presStyleCnt="4">
        <dgm:presLayoutVars>
          <dgm:bulletEnabled val="1"/>
        </dgm:presLayoutVars>
      </dgm:prSet>
      <dgm:spPr/>
    </dgm:pt>
    <dgm:pt modelId="{ACEC54E7-078D-4D6B-BCCD-B1EA330B2606}" type="pres">
      <dgm:prSet presAssocID="{CC994AEC-98B7-4676-99F8-279795886FF3}" presName="spaceBetweenRectangles" presStyleCnt="0"/>
      <dgm:spPr/>
    </dgm:pt>
    <dgm:pt modelId="{7DA51A9F-64F5-4866-8E1F-053588D9A65C}" type="pres">
      <dgm:prSet presAssocID="{5CCF5FDF-A5E8-48F0-93F7-B2A3F3A54236}" presName="parentLin" presStyleCnt="0"/>
      <dgm:spPr/>
    </dgm:pt>
    <dgm:pt modelId="{722759AC-35C9-4B63-AF02-4DAF8FE30488}" type="pres">
      <dgm:prSet presAssocID="{5CCF5FDF-A5E8-48F0-93F7-B2A3F3A54236}" presName="parentLeftMargin" presStyleLbl="node1" presStyleIdx="2" presStyleCnt="4"/>
      <dgm:spPr/>
    </dgm:pt>
    <dgm:pt modelId="{46920BFB-F74C-4647-9D8B-4142A39857B2}" type="pres">
      <dgm:prSet presAssocID="{5CCF5FDF-A5E8-48F0-93F7-B2A3F3A54236}" presName="parentText" presStyleLbl="node1" presStyleIdx="3" presStyleCnt="4">
        <dgm:presLayoutVars>
          <dgm:chMax val="0"/>
          <dgm:bulletEnabled val="1"/>
        </dgm:presLayoutVars>
      </dgm:prSet>
      <dgm:spPr/>
    </dgm:pt>
    <dgm:pt modelId="{AF292CD0-0261-4BF5-B8CB-1ECF1999A011}" type="pres">
      <dgm:prSet presAssocID="{5CCF5FDF-A5E8-48F0-93F7-B2A3F3A54236}" presName="negativeSpace" presStyleCnt="0"/>
      <dgm:spPr/>
    </dgm:pt>
    <dgm:pt modelId="{EFF3A5AF-B518-4FA7-9114-B2493B175F86}" type="pres">
      <dgm:prSet presAssocID="{5CCF5FDF-A5E8-48F0-93F7-B2A3F3A54236}" presName="childText" presStyleLbl="conFgAcc1" presStyleIdx="3" presStyleCnt="4">
        <dgm:presLayoutVars>
          <dgm:bulletEnabled val="1"/>
        </dgm:presLayoutVars>
      </dgm:prSet>
      <dgm:spPr/>
    </dgm:pt>
  </dgm:ptLst>
  <dgm:cxnLst>
    <dgm:cxn modelId="{25F8B30F-3403-4860-8720-F8C5BC772C46}" type="presOf" srcId="{A205BE4F-5D1A-4DD5-8F77-A49D82336653}" destId="{A5EC359B-C5CF-4088-8B19-D093FBE62EB6}" srcOrd="1" destOrd="0" presId="urn:microsoft.com/office/officeart/2005/8/layout/list1"/>
    <dgm:cxn modelId="{9BECEB0F-B541-44E1-B4CB-AA87346C1DD4}" type="presOf" srcId="{8096BD1E-7EC3-430E-939E-F94B80982A2F}" destId="{60A9F537-BEA6-4F03-9D1C-54A49D3A3A6E}" srcOrd="0" destOrd="1" presId="urn:microsoft.com/office/officeart/2005/8/layout/list1"/>
    <dgm:cxn modelId="{C4BF8C11-B6C7-4A99-B96B-5E8781A6A9AE}" type="presOf" srcId="{726C1E93-F4EA-4022-BE39-57A1C438FB42}" destId="{77E4E4BD-AEF9-4914-A5FD-77742AB1DC76}" srcOrd="1" destOrd="0" presId="urn:microsoft.com/office/officeart/2005/8/layout/list1"/>
    <dgm:cxn modelId="{9F705F1A-51FD-41E6-972A-9E3632297AB8}" srcId="{5CCF5FDF-A5E8-48F0-93F7-B2A3F3A54236}" destId="{492D7D3E-0B69-44CF-AD61-609A5EB4A3D0}" srcOrd="0" destOrd="0" parTransId="{F12C4011-95D0-4D74-A642-22144638071D}" sibTransId="{8813A034-D52D-451B-9CE5-A48EFD239DB8}"/>
    <dgm:cxn modelId="{20AAD51A-2B14-4D2D-8823-4385B9BBAB65}" type="presOf" srcId="{726C1E93-F4EA-4022-BE39-57A1C438FB42}" destId="{5D543713-B05E-41B5-A9A5-DFBDCAC76C61}" srcOrd="0" destOrd="0" presId="urn:microsoft.com/office/officeart/2005/8/layout/list1"/>
    <dgm:cxn modelId="{A388921F-A26B-4E61-8DBF-C92B80457AEC}" type="presOf" srcId="{FD243DA7-82AC-4F46-928D-8682D19B3139}" destId="{60A9F537-BEA6-4F03-9D1C-54A49D3A3A6E}" srcOrd="0" destOrd="0" presId="urn:microsoft.com/office/officeart/2005/8/layout/list1"/>
    <dgm:cxn modelId="{8BCD5B3A-0B4F-4D5A-BAB3-ED17C13BCD85}" type="presOf" srcId="{5CCF5FDF-A5E8-48F0-93F7-B2A3F3A54236}" destId="{722759AC-35C9-4B63-AF02-4DAF8FE30488}" srcOrd="0" destOrd="0" presId="urn:microsoft.com/office/officeart/2005/8/layout/list1"/>
    <dgm:cxn modelId="{F6B9E73E-4A31-4ACE-AA27-D61BDB026837}" type="presOf" srcId="{23021935-249A-4146-A599-A29FF4934273}" destId="{5F9EB4C8-8BCC-4600-B4A8-3C2B7F14F4E3}" srcOrd="0" destOrd="0" presId="urn:microsoft.com/office/officeart/2005/8/layout/list1"/>
    <dgm:cxn modelId="{8FF77846-6769-41E3-A2D7-A9C48B065A9D}" srcId="{A205BE4F-5D1A-4DD5-8F77-A49D82336653}" destId="{6074A865-5CD2-40EE-BD46-8BFD62F09FD4}" srcOrd="0" destOrd="0" parTransId="{D19292D8-30F0-4BD3-82BD-21C18153884B}" sibTransId="{1FF468D7-E9BD-465B-80F2-F7EB3E54C76B}"/>
    <dgm:cxn modelId="{FACB7649-F06E-432C-9501-0F4850CE7B47}" type="presOf" srcId="{492D7D3E-0B69-44CF-AD61-609A5EB4A3D0}" destId="{EFF3A5AF-B518-4FA7-9114-B2493B175F86}" srcOrd="0" destOrd="0" presId="urn:microsoft.com/office/officeart/2005/8/layout/list1"/>
    <dgm:cxn modelId="{CC25594A-FEDA-4ED5-BE6E-EE13941655D4}" srcId="{A205BE4F-5D1A-4DD5-8F77-A49D82336653}" destId="{3FAA02AF-32EC-486D-BB54-D912E07955D7}" srcOrd="1" destOrd="0" parTransId="{FF59A95E-C713-4A05-A7C2-3D0C928C4D84}" sibTransId="{C8C6F4F0-0A79-440E-B52E-578DA6C27ABA}"/>
    <dgm:cxn modelId="{C185AB72-E2BB-4F5E-A408-309A51DBACC3}" type="presOf" srcId="{23021935-249A-4146-A599-A29FF4934273}" destId="{0EA00467-DBC6-4F59-816E-0D1C9484F249}" srcOrd="1" destOrd="0" presId="urn:microsoft.com/office/officeart/2005/8/layout/list1"/>
    <dgm:cxn modelId="{A8F40676-5C0F-4743-AFB9-9F39E2B16498}" type="presOf" srcId="{09B96495-E030-4EBB-B7FC-AFDD65D4F40A}" destId="{EFF3A5AF-B518-4FA7-9114-B2493B175F86}" srcOrd="0" destOrd="1" presId="urn:microsoft.com/office/officeart/2005/8/layout/list1"/>
    <dgm:cxn modelId="{50020B76-D885-4E7B-94D2-6E0031BD0784}" srcId="{726C1E93-F4EA-4022-BE39-57A1C438FB42}" destId="{8096BD1E-7EC3-430E-939E-F94B80982A2F}" srcOrd="1" destOrd="0" parTransId="{57B04CD8-030E-4B81-BDED-19468D90B2D2}" sibTransId="{C59CF377-794F-49DD-9FF1-84D23EE5220C}"/>
    <dgm:cxn modelId="{4A2BF756-17F5-4A7B-BBFE-8CB4F6DF9BDF}" srcId="{29DE2675-43F3-4951-AEC3-A9D1632B2B38}" destId="{23021935-249A-4146-A599-A29FF4934273}" srcOrd="1" destOrd="0" parTransId="{5F6CED73-5A96-4D0F-9718-E351666537B8}" sibTransId="{4027EBF6-5EDD-4D72-B066-82E6F6B6BA7F}"/>
    <dgm:cxn modelId="{E18F177E-7A64-4567-9E90-4E5B08C1D579}" srcId="{726C1E93-F4EA-4022-BE39-57A1C438FB42}" destId="{FD243DA7-82AC-4F46-928D-8682D19B3139}" srcOrd="0" destOrd="0" parTransId="{584FBE9B-F688-472B-9291-1E57DE4679CD}" sibTransId="{6147A8D4-BE40-45D2-8AE0-91D9CE8E4321}"/>
    <dgm:cxn modelId="{A7E06382-A4B4-4A75-BB20-BCCAE743C5E7}" srcId="{5CCF5FDF-A5E8-48F0-93F7-B2A3F3A54236}" destId="{09B96495-E030-4EBB-B7FC-AFDD65D4F40A}" srcOrd="1" destOrd="0" parTransId="{0EFE87F7-F8CC-4CC5-9128-4BAB9F08AC3E}" sibTransId="{761C4CCC-583F-466A-BD46-F32D8026EACA}"/>
    <dgm:cxn modelId="{F2A3BF89-179D-40E0-8A62-D2C7C8F8D7E6}" srcId="{29DE2675-43F3-4951-AEC3-A9D1632B2B38}" destId="{A205BE4F-5D1A-4DD5-8F77-A49D82336653}" srcOrd="2" destOrd="0" parTransId="{54138889-2E96-476D-A04D-CDDA2CB2CB77}" sibTransId="{CC994AEC-98B7-4676-99F8-279795886FF3}"/>
    <dgm:cxn modelId="{5F5E4395-FAAA-41BA-8D00-7515DD932008}" srcId="{29DE2675-43F3-4951-AEC3-A9D1632B2B38}" destId="{726C1E93-F4EA-4022-BE39-57A1C438FB42}" srcOrd="0" destOrd="0" parTransId="{FD4BDB74-A17E-44D0-8ED5-752B47FECA24}" sibTransId="{A0406C5C-F9EE-4CE2-A26B-8461EB6A3B22}"/>
    <dgm:cxn modelId="{87AF0CA5-4B7C-4DB0-B3E9-608D566118A6}" srcId="{23021935-249A-4146-A599-A29FF4934273}" destId="{8E9D087A-92D6-4872-8B15-7CC5AC718B15}" srcOrd="1" destOrd="0" parTransId="{AB2F9C9D-752D-484B-96F6-B940FCB54A92}" sibTransId="{63C3DEE6-5E34-439C-8171-48F957B466ED}"/>
    <dgm:cxn modelId="{117B5AD9-4A65-43D4-AF3D-1DA907D6B152}" type="presOf" srcId="{8E9D087A-92D6-4872-8B15-7CC5AC718B15}" destId="{1B81C57E-0B2E-4458-BDF8-B855AB0AFA48}" srcOrd="0" destOrd="1" presId="urn:microsoft.com/office/officeart/2005/8/layout/list1"/>
    <dgm:cxn modelId="{6078CAD9-51EB-4D45-948D-B263E445AA44}" srcId="{23021935-249A-4146-A599-A29FF4934273}" destId="{17668E20-F8E9-4EB9-BD3F-EEB19DDA0D88}" srcOrd="0" destOrd="0" parTransId="{9165987C-0FDE-42A9-AC30-62F2F498F279}" sibTransId="{720C271E-9EA9-4744-8D12-CA3CF5168F6E}"/>
    <dgm:cxn modelId="{4916FDDB-7A0C-400A-AEF8-D8AC2D98BC4D}" type="presOf" srcId="{3FAA02AF-32EC-486D-BB54-D912E07955D7}" destId="{900955CB-AB50-4417-8D90-E978E934977A}" srcOrd="0" destOrd="1" presId="urn:microsoft.com/office/officeart/2005/8/layout/list1"/>
    <dgm:cxn modelId="{08976ADE-F458-4847-9385-3704B5EE1D41}" type="presOf" srcId="{29DE2675-43F3-4951-AEC3-A9D1632B2B38}" destId="{6F8FAFB1-91E3-4C8B-9942-9AD20D5993E1}" srcOrd="0" destOrd="0" presId="urn:microsoft.com/office/officeart/2005/8/layout/list1"/>
    <dgm:cxn modelId="{FD371CE5-61DF-442B-9F66-489129C79538}" srcId="{29DE2675-43F3-4951-AEC3-A9D1632B2B38}" destId="{5CCF5FDF-A5E8-48F0-93F7-B2A3F3A54236}" srcOrd="3" destOrd="0" parTransId="{3ABD1410-3368-4929-A916-B2C53573FD54}" sibTransId="{4D9473DB-7C4C-4119-97BA-BA1F0D805954}"/>
    <dgm:cxn modelId="{23E9E7E7-E09A-48D1-B2F0-885F6F6BBF8F}" type="presOf" srcId="{17668E20-F8E9-4EB9-BD3F-EEB19DDA0D88}" destId="{1B81C57E-0B2E-4458-BDF8-B855AB0AFA48}" srcOrd="0" destOrd="0" presId="urn:microsoft.com/office/officeart/2005/8/layout/list1"/>
    <dgm:cxn modelId="{D5B129E9-F567-4706-B09F-EA7872325772}" type="presOf" srcId="{5CCF5FDF-A5E8-48F0-93F7-B2A3F3A54236}" destId="{46920BFB-F74C-4647-9D8B-4142A39857B2}" srcOrd="1" destOrd="0" presId="urn:microsoft.com/office/officeart/2005/8/layout/list1"/>
    <dgm:cxn modelId="{DDF09DEA-E070-4341-BEAF-C8A681381AD7}" type="presOf" srcId="{A205BE4F-5D1A-4DD5-8F77-A49D82336653}" destId="{A6F296A9-BAEB-4AFB-974B-C5B9DB4AE0B5}" srcOrd="0" destOrd="0" presId="urn:microsoft.com/office/officeart/2005/8/layout/list1"/>
    <dgm:cxn modelId="{3B1562ED-24DE-49B2-98BD-311FFA9780E5}" type="presOf" srcId="{6074A865-5CD2-40EE-BD46-8BFD62F09FD4}" destId="{900955CB-AB50-4417-8D90-E978E934977A}" srcOrd="0" destOrd="0" presId="urn:microsoft.com/office/officeart/2005/8/layout/list1"/>
    <dgm:cxn modelId="{B1F3EA2B-5A18-4E8F-A4C2-0CB8558499C9}" type="presParOf" srcId="{6F8FAFB1-91E3-4C8B-9942-9AD20D5993E1}" destId="{17D084C2-D0DD-46B4-9AD0-AFA147398088}" srcOrd="0" destOrd="0" presId="urn:microsoft.com/office/officeart/2005/8/layout/list1"/>
    <dgm:cxn modelId="{7564C367-B846-4765-B2D9-BADE5C5B6AFE}" type="presParOf" srcId="{17D084C2-D0DD-46B4-9AD0-AFA147398088}" destId="{5D543713-B05E-41B5-A9A5-DFBDCAC76C61}" srcOrd="0" destOrd="0" presId="urn:microsoft.com/office/officeart/2005/8/layout/list1"/>
    <dgm:cxn modelId="{09C1DD8A-FA41-4904-8A64-D080D8DEBF2D}" type="presParOf" srcId="{17D084C2-D0DD-46B4-9AD0-AFA147398088}" destId="{77E4E4BD-AEF9-4914-A5FD-77742AB1DC76}" srcOrd="1" destOrd="0" presId="urn:microsoft.com/office/officeart/2005/8/layout/list1"/>
    <dgm:cxn modelId="{95823D7D-9924-4DDA-9D16-5C3053E58A7A}" type="presParOf" srcId="{6F8FAFB1-91E3-4C8B-9942-9AD20D5993E1}" destId="{33A340E7-A242-4758-A320-C4048DC63D97}" srcOrd="1" destOrd="0" presId="urn:microsoft.com/office/officeart/2005/8/layout/list1"/>
    <dgm:cxn modelId="{E26210F0-A0CD-4724-BEB9-DE17433EA99B}" type="presParOf" srcId="{6F8FAFB1-91E3-4C8B-9942-9AD20D5993E1}" destId="{60A9F537-BEA6-4F03-9D1C-54A49D3A3A6E}" srcOrd="2" destOrd="0" presId="urn:microsoft.com/office/officeart/2005/8/layout/list1"/>
    <dgm:cxn modelId="{F79FC943-4EDF-487F-A17E-6C2C184B4BDC}" type="presParOf" srcId="{6F8FAFB1-91E3-4C8B-9942-9AD20D5993E1}" destId="{EAA1CA56-E0CF-4324-A795-C1F1C8DAB440}" srcOrd="3" destOrd="0" presId="urn:microsoft.com/office/officeart/2005/8/layout/list1"/>
    <dgm:cxn modelId="{7B9A54C1-C0FE-462A-AC7C-0D85BF8931C7}" type="presParOf" srcId="{6F8FAFB1-91E3-4C8B-9942-9AD20D5993E1}" destId="{519337AD-1195-450E-B6AE-6EF6C6D09E80}" srcOrd="4" destOrd="0" presId="urn:microsoft.com/office/officeart/2005/8/layout/list1"/>
    <dgm:cxn modelId="{65B248EE-870C-4345-9E7E-86B5272D0BB4}" type="presParOf" srcId="{519337AD-1195-450E-B6AE-6EF6C6D09E80}" destId="{5F9EB4C8-8BCC-4600-B4A8-3C2B7F14F4E3}" srcOrd="0" destOrd="0" presId="urn:microsoft.com/office/officeart/2005/8/layout/list1"/>
    <dgm:cxn modelId="{E848192B-8A69-4330-A28C-D2D48894E6B5}" type="presParOf" srcId="{519337AD-1195-450E-B6AE-6EF6C6D09E80}" destId="{0EA00467-DBC6-4F59-816E-0D1C9484F249}" srcOrd="1" destOrd="0" presId="urn:microsoft.com/office/officeart/2005/8/layout/list1"/>
    <dgm:cxn modelId="{D434588E-7B55-45E2-8B43-E5841E60F0D7}" type="presParOf" srcId="{6F8FAFB1-91E3-4C8B-9942-9AD20D5993E1}" destId="{197463D2-335F-4B17-9BD2-3F81ABD10815}" srcOrd="5" destOrd="0" presId="urn:microsoft.com/office/officeart/2005/8/layout/list1"/>
    <dgm:cxn modelId="{2E6E01F0-4203-4794-B116-0CF151D4AFC9}" type="presParOf" srcId="{6F8FAFB1-91E3-4C8B-9942-9AD20D5993E1}" destId="{1B81C57E-0B2E-4458-BDF8-B855AB0AFA48}" srcOrd="6" destOrd="0" presId="urn:microsoft.com/office/officeart/2005/8/layout/list1"/>
    <dgm:cxn modelId="{1BCC57A0-7C2F-4CF6-9BD7-D4016C6625FC}" type="presParOf" srcId="{6F8FAFB1-91E3-4C8B-9942-9AD20D5993E1}" destId="{058B7032-ED01-46FB-93D6-56138F8EB351}" srcOrd="7" destOrd="0" presId="urn:microsoft.com/office/officeart/2005/8/layout/list1"/>
    <dgm:cxn modelId="{D5ADF062-6C72-41E6-BFC2-D97B2781ABF9}" type="presParOf" srcId="{6F8FAFB1-91E3-4C8B-9942-9AD20D5993E1}" destId="{94D2EF00-EE58-4DB7-AB7D-FF814030D342}" srcOrd="8" destOrd="0" presId="urn:microsoft.com/office/officeart/2005/8/layout/list1"/>
    <dgm:cxn modelId="{E6682C45-376F-4107-8C36-FA94ADF38B38}" type="presParOf" srcId="{94D2EF00-EE58-4DB7-AB7D-FF814030D342}" destId="{A6F296A9-BAEB-4AFB-974B-C5B9DB4AE0B5}" srcOrd="0" destOrd="0" presId="urn:microsoft.com/office/officeart/2005/8/layout/list1"/>
    <dgm:cxn modelId="{B0E384A3-303F-44F5-B990-C3E68B65F25A}" type="presParOf" srcId="{94D2EF00-EE58-4DB7-AB7D-FF814030D342}" destId="{A5EC359B-C5CF-4088-8B19-D093FBE62EB6}" srcOrd="1" destOrd="0" presId="urn:microsoft.com/office/officeart/2005/8/layout/list1"/>
    <dgm:cxn modelId="{DC3613EE-84B7-4029-895A-4E1D16F0FF78}" type="presParOf" srcId="{6F8FAFB1-91E3-4C8B-9942-9AD20D5993E1}" destId="{57FFDC71-F57C-4995-82B9-D49B6EBE1774}" srcOrd="9" destOrd="0" presId="urn:microsoft.com/office/officeart/2005/8/layout/list1"/>
    <dgm:cxn modelId="{2281929A-96C4-4B88-A6D1-664F913CCC2E}" type="presParOf" srcId="{6F8FAFB1-91E3-4C8B-9942-9AD20D5993E1}" destId="{900955CB-AB50-4417-8D90-E978E934977A}" srcOrd="10" destOrd="0" presId="urn:microsoft.com/office/officeart/2005/8/layout/list1"/>
    <dgm:cxn modelId="{22A2AA7C-5980-4E34-8A70-EE559612B91C}" type="presParOf" srcId="{6F8FAFB1-91E3-4C8B-9942-9AD20D5993E1}" destId="{ACEC54E7-078D-4D6B-BCCD-B1EA330B2606}" srcOrd="11" destOrd="0" presId="urn:microsoft.com/office/officeart/2005/8/layout/list1"/>
    <dgm:cxn modelId="{2E863A84-73A2-4890-9144-FC2B1230637E}" type="presParOf" srcId="{6F8FAFB1-91E3-4C8B-9942-9AD20D5993E1}" destId="{7DA51A9F-64F5-4866-8E1F-053588D9A65C}" srcOrd="12" destOrd="0" presId="urn:microsoft.com/office/officeart/2005/8/layout/list1"/>
    <dgm:cxn modelId="{018A0D3C-C4FD-4E96-AAB6-3ECEAAC7F098}" type="presParOf" srcId="{7DA51A9F-64F5-4866-8E1F-053588D9A65C}" destId="{722759AC-35C9-4B63-AF02-4DAF8FE30488}" srcOrd="0" destOrd="0" presId="urn:microsoft.com/office/officeart/2005/8/layout/list1"/>
    <dgm:cxn modelId="{4A9A4921-5B43-4113-A616-00C0A09FB658}" type="presParOf" srcId="{7DA51A9F-64F5-4866-8E1F-053588D9A65C}" destId="{46920BFB-F74C-4647-9D8B-4142A39857B2}" srcOrd="1" destOrd="0" presId="urn:microsoft.com/office/officeart/2005/8/layout/list1"/>
    <dgm:cxn modelId="{6052CDF5-4037-46CD-A863-3B5FF1EBC890}" type="presParOf" srcId="{6F8FAFB1-91E3-4C8B-9942-9AD20D5993E1}" destId="{AF292CD0-0261-4BF5-B8CB-1ECF1999A011}" srcOrd="13" destOrd="0" presId="urn:microsoft.com/office/officeart/2005/8/layout/list1"/>
    <dgm:cxn modelId="{054F5FFE-CB04-4388-9885-F25EFDCE6B80}" type="presParOf" srcId="{6F8FAFB1-91E3-4C8B-9942-9AD20D5993E1}" destId="{EFF3A5AF-B518-4FA7-9114-B2493B175F86}"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E7DDC-E44F-429D-96F1-9D876F4A03CC}">
      <dsp:nvSpPr>
        <dsp:cNvPr id="0" name=""/>
        <dsp:cNvSpPr/>
      </dsp:nvSpPr>
      <dsp:spPr>
        <a:xfrm>
          <a:off x="0" y="438948"/>
          <a:ext cx="11018837" cy="680400"/>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03F144-D9EB-4322-A82D-C7484AED863D}">
      <dsp:nvSpPr>
        <dsp:cNvPr id="0" name=""/>
        <dsp:cNvSpPr/>
      </dsp:nvSpPr>
      <dsp:spPr>
        <a:xfrm>
          <a:off x="550941" y="40428"/>
          <a:ext cx="7713186" cy="79704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1200150">
            <a:lnSpc>
              <a:spcPct val="90000"/>
            </a:lnSpc>
            <a:spcBef>
              <a:spcPct val="0"/>
            </a:spcBef>
            <a:spcAft>
              <a:spcPct val="35000"/>
            </a:spcAft>
            <a:buNone/>
          </a:pPr>
          <a:r>
            <a:rPr lang="en-US" sz="2700" kern="1200" baseline="0"/>
            <a:t>Extension model</a:t>
          </a:r>
          <a:endParaRPr lang="en-US" sz="2700" kern="1200"/>
        </a:p>
      </dsp:txBody>
      <dsp:txXfrm>
        <a:off x="589849" y="79336"/>
        <a:ext cx="7635370" cy="719224"/>
      </dsp:txXfrm>
    </dsp:sp>
    <dsp:sp modelId="{55FD38F1-FC8B-4DD0-B662-01092F8DEBA8}">
      <dsp:nvSpPr>
        <dsp:cNvPr id="0" name=""/>
        <dsp:cNvSpPr/>
      </dsp:nvSpPr>
      <dsp:spPr>
        <a:xfrm>
          <a:off x="0" y="1663668"/>
          <a:ext cx="11018837" cy="680400"/>
        </a:xfrm>
        <a:prstGeom prst="rect">
          <a:avLst/>
        </a:prstGeom>
        <a:solidFill>
          <a:schemeClr val="lt1">
            <a:alpha val="90000"/>
            <a:hueOff val="0"/>
            <a:satOff val="0"/>
            <a:lumOff val="0"/>
            <a:alphaOff val="0"/>
          </a:schemeClr>
        </a:solidFill>
        <a:ln w="10795" cap="flat" cmpd="sng" algn="ctr">
          <a:solidFill>
            <a:schemeClr val="accent2">
              <a:hueOff val="-2061547"/>
              <a:satOff val="-5853"/>
              <a:lumOff val="4576"/>
              <a:alphaOff val="0"/>
            </a:schemeClr>
          </a:solidFill>
          <a:prstDash val="solid"/>
        </a:ln>
        <a:effectLst/>
      </dsp:spPr>
      <dsp:style>
        <a:lnRef idx="2">
          <a:scrgbClr r="0" g="0" b="0"/>
        </a:lnRef>
        <a:fillRef idx="1">
          <a:scrgbClr r="0" g="0" b="0"/>
        </a:fillRef>
        <a:effectRef idx="0">
          <a:scrgbClr r="0" g="0" b="0"/>
        </a:effectRef>
        <a:fontRef idx="minor"/>
      </dsp:style>
    </dsp:sp>
    <dsp:sp modelId="{86729A2D-1552-4440-AAE6-6EDAC838AEE4}">
      <dsp:nvSpPr>
        <dsp:cNvPr id="0" name=""/>
        <dsp:cNvSpPr/>
      </dsp:nvSpPr>
      <dsp:spPr>
        <a:xfrm>
          <a:off x="550941" y="1265148"/>
          <a:ext cx="7713186" cy="797040"/>
        </a:xfrm>
        <a:prstGeom prst="roundRect">
          <a:avLst/>
        </a:prstGeom>
        <a:solidFill>
          <a:schemeClr val="accent2">
            <a:hueOff val="-2061547"/>
            <a:satOff val="-5853"/>
            <a:lumOff val="45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1200150">
            <a:lnSpc>
              <a:spcPct val="90000"/>
            </a:lnSpc>
            <a:spcBef>
              <a:spcPct val="0"/>
            </a:spcBef>
            <a:spcAft>
              <a:spcPct val="35000"/>
            </a:spcAft>
            <a:buNone/>
          </a:pPr>
          <a:r>
            <a:rPr lang="en-US" sz="2700" kern="1200" baseline="0"/>
            <a:t>Best of breed development tools</a:t>
          </a:r>
          <a:endParaRPr lang="en-US" sz="2700" kern="1200"/>
        </a:p>
      </dsp:txBody>
      <dsp:txXfrm>
        <a:off x="589849" y="1304056"/>
        <a:ext cx="7635370" cy="719224"/>
      </dsp:txXfrm>
    </dsp:sp>
    <dsp:sp modelId="{A9EEA033-FBCA-4EDE-AD8D-818B0A4F3320}">
      <dsp:nvSpPr>
        <dsp:cNvPr id="0" name=""/>
        <dsp:cNvSpPr/>
      </dsp:nvSpPr>
      <dsp:spPr>
        <a:xfrm>
          <a:off x="0" y="2888389"/>
          <a:ext cx="11018837" cy="680400"/>
        </a:xfrm>
        <a:prstGeom prst="rect">
          <a:avLst/>
        </a:prstGeom>
        <a:solidFill>
          <a:schemeClr val="lt1">
            <a:alpha val="90000"/>
            <a:hueOff val="0"/>
            <a:satOff val="0"/>
            <a:lumOff val="0"/>
            <a:alphaOff val="0"/>
          </a:schemeClr>
        </a:solidFill>
        <a:ln w="10795" cap="flat" cmpd="sng" algn="ctr">
          <a:solidFill>
            <a:schemeClr val="accent2">
              <a:hueOff val="-4123093"/>
              <a:satOff val="-11705"/>
              <a:lumOff val="9151"/>
              <a:alphaOff val="0"/>
            </a:schemeClr>
          </a:solidFill>
          <a:prstDash val="solid"/>
        </a:ln>
        <a:effectLst/>
      </dsp:spPr>
      <dsp:style>
        <a:lnRef idx="2">
          <a:scrgbClr r="0" g="0" b="0"/>
        </a:lnRef>
        <a:fillRef idx="1">
          <a:scrgbClr r="0" g="0" b="0"/>
        </a:fillRef>
        <a:effectRef idx="0">
          <a:scrgbClr r="0" g="0" b="0"/>
        </a:effectRef>
        <a:fontRef idx="minor"/>
      </dsp:style>
    </dsp:sp>
    <dsp:sp modelId="{E3B57C26-A401-4B7D-8397-A54C84D241EB}">
      <dsp:nvSpPr>
        <dsp:cNvPr id="0" name=""/>
        <dsp:cNvSpPr/>
      </dsp:nvSpPr>
      <dsp:spPr>
        <a:xfrm>
          <a:off x="550941" y="2489868"/>
          <a:ext cx="7713186" cy="797040"/>
        </a:xfrm>
        <a:prstGeom prst="roundRect">
          <a:avLst/>
        </a:prstGeom>
        <a:solidFill>
          <a:schemeClr val="accent2">
            <a:hueOff val="-4123093"/>
            <a:satOff val="-11705"/>
            <a:lumOff val="91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1200150">
            <a:lnSpc>
              <a:spcPct val="90000"/>
            </a:lnSpc>
            <a:spcBef>
              <a:spcPct val="0"/>
            </a:spcBef>
            <a:spcAft>
              <a:spcPct val="35000"/>
            </a:spcAft>
            <a:buNone/>
          </a:pPr>
          <a:r>
            <a:rPr lang="en-US" sz="2700" kern="1200" baseline="0"/>
            <a:t>ISV Solutions</a:t>
          </a:r>
          <a:endParaRPr lang="en-US" sz="2700" kern="1200"/>
        </a:p>
      </dsp:txBody>
      <dsp:txXfrm>
        <a:off x="589849" y="2528776"/>
        <a:ext cx="7635370" cy="719224"/>
      </dsp:txXfrm>
    </dsp:sp>
    <dsp:sp modelId="{10699221-3E46-4E6C-B38A-87379DDB1D47}">
      <dsp:nvSpPr>
        <dsp:cNvPr id="0" name=""/>
        <dsp:cNvSpPr/>
      </dsp:nvSpPr>
      <dsp:spPr>
        <a:xfrm>
          <a:off x="0" y="4113109"/>
          <a:ext cx="11018837" cy="680400"/>
        </a:xfrm>
        <a:prstGeom prst="rect">
          <a:avLst/>
        </a:prstGeom>
        <a:solidFill>
          <a:schemeClr val="lt1">
            <a:alpha val="90000"/>
            <a:hueOff val="0"/>
            <a:satOff val="0"/>
            <a:lumOff val="0"/>
            <a:alphaOff val="0"/>
          </a:schemeClr>
        </a:solidFill>
        <a:ln w="10795" cap="flat" cmpd="sng" algn="ctr">
          <a:solidFill>
            <a:schemeClr val="accent2">
              <a:hueOff val="-6184640"/>
              <a:satOff val="-17558"/>
              <a:lumOff val="13727"/>
              <a:alphaOff val="0"/>
            </a:schemeClr>
          </a:solidFill>
          <a:prstDash val="solid"/>
        </a:ln>
        <a:effectLst/>
      </dsp:spPr>
      <dsp:style>
        <a:lnRef idx="2">
          <a:scrgbClr r="0" g="0" b="0"/>
        </a:lnRef>
        <a:fillRef idx="1">
          <a:scrgbClr r="0" g="0" b="0"/>
        </a:fillRef>
        <a:effectRef idx="0">
          <a:scrgbClr r="0" g="0" b="0"/>
        </a:effectRef>
        <a:fontRef idx="minor"/>
      </dsp:style>
    </dsp:sp>
    <dsp:sp modelId="{F15E350C-C702-4A9F-952D-FD0292C59CD7}">
      <dsp:nvSpPr>
        <dsp:cNvPr id="0" name=""/>
        <dsp:cNvSpPr/>
      </dsp:nvSpPr>
      <dsp:spPr>
        <a:xfrm>
          <a:off x="550941" y="3714589"/>
          <a:ext cx="7713186" cy="797040"/>
        </a:xfrm>
        <a:prstGeom prst="roundRect">
          <a:avLst/>
        </a:prstGeom>
        <a:solidFill>
          <a:schemeClr val="accent2">
            <a:hueOff val="-6184640"/>
            <a:satOff val="-17558"/>
            <a:lumOff val="137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1200150">
            <a:lnSpc>
              <a:spcPct val="90000"/>
            </a:lnSpc>
            <a:spcBef>
              <a:spcPct val="0"/>
            </a:spcBef>
            <a:spcAft>
              <a:spcPct val="35000"/>
            </a:spcAft>
            <a:buNone/>
          </a:pPr>
          <a:r>
            <a:rPr lang="en-US" sz="2700" kern="1200" baseline="0"/>
            <a:t>Low code / No code</a:t>
          </a:r>
          <a:endParaRPr lang="en-US" sz="2700" kern="1200"/>
        </a:p>
      </dsp:txBody>
      <dsp:txXfrm>
        <a:off x="589849" y="3753497"/>
        <a:ext cx="7635370" cy="7192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919CE5-23AB-4E9E-8DBA-2C52238D4B98}">
      <dsp:nvSpPr>
        <dsp:cNvPr id="0" name=""/>
        <dsp:cNvSpPr/>
      </dsp:nvSpPr>
      <dsp:spPr>
        <a:xfrm>
          <a:off x="6050974" y="3817401"/>
          <a:ext cx="3796718" cy="1796424"/>
        </a:xfrm>
        <a:prstGeom prst="roundRect">
          <a:avLst>
            <a:gd name="adj" fmla="val 10000"/>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b" anchorCtr="0">
          <a:noAutofit/>
        </a:bodyPr>
        <a:lstStyle/>
        <a:p>
          <a:pPr marL="57150" lvl="1" indent="-57150" algn="r" defTabSz="488950">
            <a:lnSpc>
              <a:spcPct val="90000"/>
            </a:lnSpc>
            <a:spcBef>
              <a:spcPct val="0"/>
            </a:spcBef>
            <a:spcAft>
              <a:spcPct val="15000"/>
            </a:spcAft>
            <a:buNone/>
          </a:pPr>
          <a:r>
            <a:rPr lang="en-US" sz="1100" b="1" kern="1200"/>
            <a:t>24x7 support</a:t>
          </a:r>
          <a:br>
            <a:rPr lang="en-US" sz="1100" b="1" kern="1200"/>
          </a:br>
          <a:r>
            <a:rPr lang="en-US" sz="1100" b="0" kern="1200"/>
            <a:t> Full stack supported by Microsoft</a:t>
          </a:r>
          <a:br>
            <a:rPr lang="en-US" sz="1100" b="0" kern="1200"/>
          </a:br>
          <a:br>
            <a:rPr lang="en-US" sz="1100" b="0" kern="1200"/>
          </a:br>
          <a:r>
            <a:rPr lang="en-US" sz="1100" b="1" kern="1200"/>
            <a:t> Best-of-breed infrastructure </a:t>
          </a:r>
          <a:br>
            <a:rPr lang="en-US" sz="1100" b="1" kern="1200"/>
          </a:br>
          <a:r>
            <a:rPr lang="en-US" sz="1100" kern="1200"/>
            <a:t>for all customers</a:t>
          </a:r>
          <a:endParaRPr lang="en-DK" sz="1100" kern="1200"/>
        </a:p>
      </dsp:txBody>
      <dsp:txXfrm>
        <a:off x="7229452" y="4305969"/>
        <a:ext cx="2578778" cy="1268394"/>
      </dsp:txXfrm>
    </dsp:sp>
    <dsp:sp modelId="{4423AAED-18C6-4B19-B623-4F5E131288B7}">
      <dsp:nvSpPr>
        <dsp:cNvPr id="0" name=""/>
        <dsp:cNvSpPr/>
      </dsp:nvSpPr>
      <dsp:spPr>
        <a:xfrm>
          <a:off x="1400687" y="3817401"/>
          <a:ext cx="3587117" cy="1796424"/>
        </a:xfrm>
        <a:prstGeom prst="roundRect">
          <a:avLst>
            <a:gd name="adj" fmla="val 10000"/>
          </a:avLst>
        </a:prstGeom>
        <a:solidFill>
          <a:schemeClr val="lt1">
            <a:alpha val="90000"/>
            <a:hueOff val="0"/>
            <a:satOff val="0"/>
            <a:lumOff val="0"/>
            <a:alphaOff val="0"/>
          </a:schemeClr>
        </a:solidFill>
        <a:ln w="10795" cap="flat" cmpd="sng" algn="ctr">
          <a:solidFill>
            <a:srgbClr val="05A6F0"/>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b" anchorCtr="0">
          <a:noAutofit/>
        </a:bodyPr>
        <a:lstStyle/>
        <a:p>
          <a:pPr marL="57150" lvl="1" indent="-57150" algn="l" defTabSz="488950">
            <a:lnSpc>
              <a:spcPct val="90000"/>
            </a:lnSpc>
            <a:spcBef>
              <a:spcPct val="0"/>
            </a:spcBef>
            <a:spcAft>
              <a:spcPct val="15000"/>
            </a:spcAft>
            <a:buFontTx/>
            <a:buNone/>
          </a:pPr>
          <a:r>
            <a:rPr lang="en-US" sz="1100" b="1" kern="1200"/>
            <a:t>4 yearly releases</a:t>
          </a:r>
          <a:r>
            <a:rPr lang="en-US" sz="1100" kern="1200"/>
            <a:t>, </a:t>
          </a:r>
          <a:endParaRPr lang="en-DK" sz="1100" kern="1200"/>
        </a:p>
        <a:p>
          <a:pPr marL="57150" lvl="1" indent="-57150" algn="l" defTabSz="488950">
            <a:lnSpc>
              <a:spcPct val="90000"/>
            </a:lnSpc>
            <a:spcBef>
              <a:spcPct val="0"/>
            </a:spcBef>
            <a:spcAft>
              <a:spcPct val="15000"/>
            </a:spcAft>
            <a:buFontTx/>
            <a:buNone/>
          </a:pPr>
          <a:r>
            <a:rPr lang="en-US" sz="1100" kern="1200"/>
            <a:t>38 so far</a:t>
          </a:r>
          <a:br>
            <a:rPr lang="en-US" sz="1100" kern="1200"/>
          </a:br>
          <a:endParaRPr lang="en-DK" sz="1100" kern="1200"/>
        </a:p>
        <a:p>
          <a:pPr marL="57150" lvl="1" indent="-57150" algn="l" defTabSz="488950">
            <a:lnSpc>
              <a:spcPct val="90000"/>
            </a:lnSpc>
            <a:spcBef>
              <a:spcPct val="0"/>
            </a:spcBef>
            <a:spcAft>
              <a:spcPct val="15000"/>
            </a:spcAft>
            <a:buFontTx/>
            <a:buNone/>
          </a:pPr>
          <a:r>
            <a:rPr lang="en-US" sz="1100" b="1" kern="1200"/>
            <a:t>Monthly Proactive Quality Updates</a:t>
          </a:r>
          <a:r>
            <a:rPr lang="en-US" sz="1100" kern="1200"/>
            <a:t>,</a:t>
          </a:r>
          <a:endParaRPr lang="en-DK" sz="1100" kern="1200"/>
        </a:p>
        <a:p>
          <a:pPr marL="57150" lvl="1" indent="-57150" algn="l" defTabSz="488950">
            <a:lnSpc>
              <a:spcPct val="90000"/>
            </a:lnSpc>
            <a:spcBef>
              <a:spcPct val="0"/>
            </a:spcBef>
            <a:spcAft>
              <a:spcPct val="15000"/>
            </a:spcAft>
            <a:buFontTx/>
            <a:buNone/>
          </a:pPr>
          <a:r>
            <a:rPr lang="en-US" sz="1100" kern="1200"/>
            <a:t>Driving near-zero-downtime</a:t>
          </a:r>
          <a:endParaRPr lang="en-DK" sz="1100" kern="1200"/>
        </a:p>
      </dsp:txBody>
      <dsp:txXfrm>
        <a:off x="1440149" y="4305969"/>
        <a:ext cx="2432058" cy="1268394"/>
      </dsp:txXfrm>
    </dsp:sp>
    <dsp:sp modelId="{68BBE861-7D72-4DBD-826B-0FAD2BFE92F7}">
      <dsp:nvSpPr>
        <dsp:cNvPr id="0" name=""/>
        <dsp:cNvSpPr/>
      </dsp:nvSpPr>
      <dsp:spPr>
        <a:xfrm>
          <a:off x="6014881" y="0"/>
          <a:ext cx="3854928" cy="1796424"/>
        </a:xfrm>
        <a:prstGeom prst="roundRect">
          <a:avLst>
            <a:gd name="adj" fmla="val 10000"/>
          </a:avLst>
        </a:prstGeom>
        <a:solidFill>
          <a:schemeClr val="lt1">
            <a:alpha val="90000"/>
            <a:hueOff val="0"/>
            <a:satOff val="0"/>
            <a:lumOff val="0"/>
            <a:alphaOff val="0"/>
          </a:schemeClr>
        </a:solidFill>
        <a:ln w="10795" cap="flat" cmpd="sng" algn="ctr">
          <a:solidFill>
            <a:srgbClr val="81BC06"/>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r" defTabSz="488950">
            <a:lnSpc>
              <a:spcPct val="90000"/>
            </a:lnSpc>
            <a:spcBef>
              <a:spcPct val="0"/>
            </a:spcBef>
            <a:spcAft>
              <a:spcPct val="15000"/>
            </a:spcAft>
            <a:buNone/>
          </a:pPr>
          <a:r>
            <a:rPr lang="en-US" sz="1100" b="1" kern="1200"/>
            <a:t>Upgrades are automatic</a:t>
          </a:r>
          <a:br>
            <a:rPr lang="en-US" sz="1100" b="1" kern="1200"/>
          </a:br>
          <a:r>
            <a:rPr lang="en-US" sz="1100" b="1" kern="1200"/>
            <a:t>  </a:t>
          </a:r>
          <a:r>
            <a:rPr lang="en-US" sz="1100" b="0" kern="1200"/>
            <a:t>Standard code cannot be changed</a:t>
          </a:r>
          <a:br>
            <a:rPr lang="en-US" sz="1100" b="0" kern="1200"/>
          </a:br>
          <a:endParaRPr lang="en-DK" sz="1100" b="0" kern="1200"/>
        </a:p>
        <a:p>
          <a:pPr marL="57150" lvl="1" indent="-57150" algn="r" defTabSz="488950">
            <a:lnSpc>
              <a:spcPct val="90000"/>
            </a:lnSpc>
            <a:spcBef>
              <a:spcPct val="0"/>
            </a:spcBef>
            <a:spcAft>
              <a:spcPct val="15000"/>
            </a:spcAft>
            <a:buNone/>
          </a:pPr>
          <a:r>
            <a:rPr lang="en-US" sz="1100" b="0" kern="1200"/>
            <a:t> </a:t>
          </a:r>
          <a:r>
            <a:rPr lang="en-US" sz="1100" b="1" kern="1200"/>
            <a:t>All customers on a recent version</a:t>
          </a:r>
          <a:br>
            <a:rPr lang="en-US" sz="1100" b="1" kern="1200"/>
          </a:br>
          <a:r>
            <a:rPr lang="en-US" sz="1100" b="1" kern="1200"/>
            <a:t>  </a:t>
          </a:r>
          <a:r>
            <a:rPr lang="en-US" sz="1100" b="0" kern="1200"/>
            <a:t>90% within 1 release (3 months)</a:t>
          </a:r>
          <a:br>
            <a:rPr lang="en-US" sz="1100" b="0" kern="1200"/>
          </a:br>
          <a:r>
            <a:rPr lang="en-US" sz="1100" b="0" kern="1200"/>
            <a:t>  100% within 3 release (9 months)</a:t>
          </a:r>
          <a:br>
            <a:rPr lang="en-US" sz="1100" b="1" kern="1200"/>
          </a:br>
          <a:endParaRPr lang="en-DK" sz="1100" b="1" kern="1200"/>
        </a:p>
      </dsp:txBody>
      <dsp:txXfrm>
        <a:off x="7210821" y="39462"/>
        <a:ext cx="2619525" cy="1268394"/>
      </dsp:txXfrm>
    </dsp:sp>
    <dsp:sp modelId="{81E48765-1C41-4820-9BF2-EDCF3FD804AA}">
      <dsp:nvSpPr>
        <dsp:cNvPr id="0" name=""/>
        <dsp:cNvSpPr/>
      </dsp:nvSpPr>
      <dsp:spPr>
        <a:xfrm>
          <a:off x="1415676" y="0"/>
          <a:ext cx="3557138" cy="1796424"/>
        </a:xfrm>
        <a:prstGeom prst="roundRect">
          <a:avLst>
            <a:gd name="adj" fmla="val 10000"/>
          </a:avLst>
        </a:prstGeom>
        <a:solidFill>
          <a:schemeClr val="lt1">
            <a:alpha val="90000"/>
            <a:hueOff val="0"/>
            <a:satOff val="0"/>
            <a:lumOff val="0"/>
            <a:alphaOff val="0"/>
          </a:schemeClr>
        </a:solidFill>
        <a:ln w="10795" cap="flat" cmpd="sng" algn="ctr">
          <a:solidFill>
            <a:srgbClr val="D83B01"/>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Font typeface="Arial" panose="020B0604020202020204" pitchFamily="34" charset="0"/>
            <a:buNone/>
          </a:pPr>
          <a:r>
            <a:rPr lang="en-US" sz="1100" b="1" kern="1200"/>
            <a:t>High productivity</a:t>
          </a:r>
          <a:endParaRPr lang="en-DK" sz="1100" b="1" kern="1200"/>
        </a:p>
        <a:p>
          <a:pPr marL="57150" lvl="1" indent="-57150" algn="l" defTabSz="488950">
            <a:lnSpc>
              <a:spcPct val="90000"/>
            </a:lnSpc>
            <a:spcBef>
              <a:spcPct val="0"/>
            </a:spcBef>
            <a:spcAft>
              <a:spcPct val="15000"/>
            </a:spcAft>
            <a:buFont typeface="Arial" panose="020B0604020202020204" pitchFamily="34" charset="0"/>
            <a:buNone/>
          </a:pPr>
          <a:r>
            <a:rPr lang="en-US" sz="1100" b="0" kern="1200"/>
            <a:t>Best-of-breed toolset</a:t>
          </a:r>
          <a:br>
            <a:rPr lang="en-US" sz="1100" kern="1200"/>
          </a:br>
          <a:endParaRPr lang="en-DK" sz="1100" b="1" kern="1200"/>
        </a:p>
        <a:p>
          <a:pPr marL="57150" lvl="1" indent="-57150" algn="l" defTabSz="488950">
            <a:lnSpc>
              <a:spcPct val="90000"/>
            </a:lnSpc>
            <a:spcBef>
              <a:spcPct val="0"/>
            </a:spcBef>
            <a:spcAft>
              <a:spcPct val="15000"/>
            </a:spcAft>
            <a:buFont typeface="Arial" panose="020B0604020202020204" pitchFamily="34" charset="0"/>
            <a:buNone/>
          </a:pPr>
          <a:r>
            <a:rPr lang="en-US" sz="1100" b="1" kern="1200"/>
            <a:t>Rich ecosystem</a:t>
          </a:r>
          <a:endParaRPr lang="en-DK" sz="1100" kern="1200"/>
        </a:p>
        <a:p>
          <a:pPr marL="57150" lvl="1" indent="-57150" algn="l" defTabSz="488950">
            <a:lnSpc>
              <a:spcPct val="90000"/>
            </a:lnSpc>
            <a:spcBef>
              <a:spcPct val="0"/>
            </a:spcBef>
            <a:spcAft>
              <a:spcPct val="15000"/>
            </a:spcAft>
            <a:buFont typeface="Arial" panose="020B0604020202020204" pitchFamily="34" charset="0"/>
            <a:buNone/>
          </a:pPr>
          <a:r>
            <a:rPr lang="en-US" sz="1100" kern="1200"/>
            <a:t>30k monthly engineers in</a:t>
          </a:r>
          <a:endParaRPr lang="en-DK" sz="1100" kern="1200"/>
        </a:p>
        <a:p>
          <a:pPr marL="57150" lvl="1" indent="-57150" algn="l" defTabSz="488950">
            <a:lnSpc>
              <a:spcPct val="90000"/>
            </a:lnSpc>
            <a:spcBef>
              <a:spcPct val="0"/>
            </a:spcBef>
            <a:spcAft>
              <a:spcPct val="15000"/>
            </a:spcAft>
            <a:buFont typeface="Arial" panose="020B0604020202020204" pitchFamily="34" charset="0"/>
            <a:buNone/>
          </a:pPr>
          <a:r>
            <a:rPr lang="en-US" sz="1100" kern="1200"/>
            <a:t>10k organizations created</a:t>
          </a:r>
          <a:endParaRPr lang="en-DK" sz="1100" kern="1200"/>
        </a:p>
        <a:p>
          <a:pPr marL="57150" lvl="1" indent="-57150" algn="l" defTabSz="488950">
            <a:lnSpc>
              <a:spcPct val="90000"/>
            </a:lnSpc>
            <a:spcBef>
              <a:spcPct val="0"/>
            </a:spcBef>
            <a:spcAft>
              <a:spcPct val="15000"/>
            </a:spcAft>
            <a:buFont typeface="Arial" panose="020B0604020202020204" pitchFamily="34" charset="0"/>
            <a:buNone/>
          </a:pPr>
          <a:r>
            <a:rPr lang="en-US" sz="1100" kern="1200"/>
            <a:t>65k solutions</a:t>
          </a:r>
          <a:endParaRPr lang="en-DK" sz="1100" kern="1200"/>
        </a:p>
      </dsp:txBody>
      <dsp:txXfrm>
        <a:off x="1455138" y="39462"/>
        <a:ext cx="2411073" cy="1268394"/>
      </dsp:txXfrm>
    </dsp:sp>
    <dsp:sp modelId="{BE87170B-9692-4151-9019-206F7D92E251}">
      <dsp:nvSpPr>
        <dsp:cNvPr id="0" name=""/>
        <dsp:cNvSpPr/>
      </dsp:nvSpPr>
      <dsp:spPr>
        <a:xfrm>
          <a:off x="3036645" y="319988"/>
          <a:ext cx="2430786" cy="2430786"/>
        </a:xfrm>
        <a:prstGeom prst="pieWedge">
          <a:avLst/>
        </a:prstGeom>
        <a:solidFill>
          <a:srgbClr val="F35325"/>
        </a:solidFill>
        <a:ln w="1079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effectLst>
                <a:outerShdw blurRad="50800" dist="38100" dir="2700000" algn="tl" rotWithShape="0">
                  <a:prstClr val="black">
                    <a:alpha val="40000"/>
                  </a:prstClr>
                </a:outerShdw>
              </a:effectLst>
            </a:rPr>
            <a:t>Adaptable</a:t>
          </a:r>
        </a:p>
        <a:p>
          <a:pPr marL="0" lvl="0" indent="0" algn="ctr" defTabSz="800100">
            <a:lnSpc>
              <a:spcPct val="90000"/>
            </a:lnSpc>
            <a:spcBef>
              <a:spcPct val="0"/>
            </a:spcBef>
            <a:spcAft>
              <a:spcPct val="35000"/>
            </a:spcAft>
            <a:buNone/>
          </a:pPr>
          <a:r>
            <a:rPr lang="en-US" sz="1200" b="0" kern="1200">
              <a:effectLst>
                <a:outerShdw blurRad="50800" dist="38100" dir="2700000" algn="tl" rotWithShape="0">
                  <a:prstClr val="black">
                    <a:alpha val="40000"/>
                  </a:prstClr>
                </a:outerShdw>
              </a:effectLst>
            </a:rPr>
            <a:t>Meets daily business requirements</a:t>
          </a:r>
          <a:endParaRPr lang="en-DK" sz="1200" b="0" kern="1200">
            <a:effectLst>
              <a:outerShdw blurRad="50800" dist="38100" dir="2700000" algn="tl" rotWithShape="0">
                <a:prstClr val="black">
                  <a:alpha val="40000"/>
                </a:prstClr>
              </a:outerShdw>
            </a:effectLst>
          </a:endParaRPr>
        </a:p>
      </dsp:txBody>
      <dsp:txXfrm>
        <a:off x="3748606" y="1031949"/>
        <a:ext cx="1718825" cy="1718825"/>
      </dsp:txXfrm>
    </dsp:sp>
    <dsp:sp modelId="{E62E038E-E728-452E-A065-CDF4CF50D153}">
      <dsp:nvSpPr>
        <dsp:cNvPr id="0" name=""/>
        <dsp:cNvSpPr/>
      </dsp:nvSpPr>
      <dsp:spPr>
        <a:xfrm rot="5400000">
          <a:off x="5579708" y="319988"/>
          <a:ext cx="2430786" cy="2430786"/>
        </a:xfrm>
        <a:prstGeom prst="pieWedge">
          <a:avLst/>
        </a:prstGeom>
        <a:solidFill>
          <a:srgbClr val="81BC06"/>
        </a:solidFill>
        <a:ln w="1079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effectLst>
                <a:outerShdw blurRad="50800" dist="38100" dir="2700000" algn="tl" rotWithShape="0">
                  <a:prstClr val="black">
                    <a:alpha val="40000"/>
                  </a:prstClr>
                </a:outerShdw>
              </a:effectLst>
            </a:rPr>
            <a:t>Upgradable</a:t>
          </a:r>
        </a:p>
        <a:p>
          <a:pPr marL="0" lvl="0" indent="0" algn="ctr" defTabSz="800100">
            <a:lnSpc>
              <a:spcPct val="90000"/>
            </a:lnSpc>
            <a:spcBef>
              <a:spcPct val="0"/>
            </a:spcBef>
            <a:spcAft>
              <a:spcPct val="35000"/>
            </a:spcAft>
            <a:buNone/>
          </a:pPr>
          <a:r>
            <a:rPr lang="en-US" sz="1200" b="0" kern="1200">
              <a:effectLst>
                <a:outerShdw blurRad="50800" dist="38100" dir="2700000" algn="tl" rotWithShape="0">
                  <a:prstClr val="black">
                    <a:alpha val="40000"/>
                  </a:prstClr>
                </a:outerShdw>
              </a:effectLst>
            </a:rPr>
            <a:t>No risk of getting stuck with an old ERP</a:t>
          </a:r>
          <a:endParaRPr lang="en-DK" sz="1000" kern="1200">
            <a:effectLst>
              <a:outerShdw blurRad="50800" dist="38100" dir="2700000" algn="tl" rotWithShape="0">
                <a:prstClr val="black">
                  <a:alpha val="40000"/>
                </a:prstClr>
              </a:outerShdw>
            </a:effectLst>
          </a:endParaRPr>
        </a:p>
      </dsp:txBody>
      <dsp:txXfrm rot="-5400000">
        <a:off x="5579708" y="1031949"/>
        <a:ext cx="1718825" cy="1718825"/>
      </dsp:txXfrm>
    </dsp:sp>
    <dsp:sp modelId="{38715229-E9FF-46AC-96B2-690B9C65A093}">
      <dsp:nvSpPr>
        <dsp:cNvPr id="0" name=""/>
        <dsp:cNvSpPr/>
      </dsp:nvSpPr>
      <dsp:spPr>
        <a:xfrm rot="10800000">
          <a:off x="5579708" y="2863051"/>
          <a:ext cx="2430786" cy="2430786"/>
        </a:xfrm>
        <a:prstGeom prst="pieWedg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effectLst>
                <a:outerShdw blurRad="50800" dist="38100" dir="2700000" algn="tl" rotWithShape="0">
                  <a:prstClr val="black">
                    <a:alpha val="40000"/>
                  </a:prstClr>
                </a:outerShdw>
              </a:effectLst>
            </a:rPr>
            <a:t>Operational</a:t>
          </a:r>
        </a:p>
        <a:p>
          <a:pPr marL="0" lvl="0" indent="0" algn="ctr" defTabSz="800100">
            <a:lnSpc>
              <a:spcPct val="90000"/>
            </a:lnSpc>
            <a:spcBef>
              <a:spcPct val="0"/>
            </a:spcBef>
            <a:spcAft>
              <a:spcPct val="35000"/>
            </a:spcAft>
            <a:buNone/>
          </a:pPr>
          <a:r>
            <a:rPr lang="en-US" sz="1200" b="0" kern="1200">
              <a:effectLst>
                <a:outerShdw blurRad="50800" dist="38100" dir="2700000" algn="tl" rotWithShape="0">
                  <a:prstClr val="black">
                    <a:alpha val="40000"/>
                  </a:prstClr>
                </a:outerShdw>
              </a:effectLst>
            </a:rPr>
            <a:t>High </a:t>
          </a:r>
          <a:br>
            <a:rPr lang="en-US" sz="1200" b="0" kern="1200">
              <a:effectLst>
                <a:outerShdw blurRad="50800" dist="38100" dir="2700000" algn="tl" rotWithShape="0">
                  <a:prstClr val="black">
                    <a:alpha val="40000"/>
                  </a:prstClr>
                </a:outerShdw>
              </a:effectLst>
            </a:rPr>
          </a:br>
          <a:r>
            <a:rPr lang="en-US" sz="1200" b="0" kern="1200">
              <a:effectLst>
                <a:outerShdw blurRad="50800" dist="38100" dir="2700000" algn="tl" rotWithShape="0">
                  <a:prstClr val="black">
                    <a:alpha val="40000"/>
                  </a:prstClr>
                </a:outerShdw>
              </a:effectLst>
            </a:rPr>
            <a:t>availability</a:t>
          </a:r>
        </a:p>
      </dsp:txBody>
      <dsp:txXfrm rot="10800000">
        <a:off x="5579708" y="2863051"/>
        <a:ext cx="1718825" cy="1718825"/>
      </dsp:txXfrm>
    </dsp:sp>
    <dsp:sp modelId="{C73A4F15-30B4-4C37-AB15-CCAF7AB61C41}">
      <dsp:nvSpPr>
        <dsp:cNvPr id="0" name=""/>
        <dsp:cNvSpPr/>
      </dsp:nvSpPr>
      <dsp:spPr>
        <a:xfrm rot="16200000">
          <a:off x="3036645" y="2863051"/>
          <a:ext cx="2430786" cy="2430786"/>
        </a:xfrm>
        <a:prstGeom prst="pieWedge">
          <a:avLst/>
        </a:prstGeom>
        <a:solidFill>
          <a:srgbClr val="05A6F0"/>
        </a:solidFill>
        <a:ln w="10795"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1" kern="1200">
              <a:effectLst>
                <a:outerShdw blurRad="50800" dist="38100" dir="2700000" algn="tl" rotWithShape="0">
                  <a:prstClr val="black">
                    <a:alpha val="40000"/>
                  </a:prstClr>
                </a:outerShdw>
              </a:effectLst>
            </a:rPr>
            <a:t>Innovative</a:t>
          </a:r>
        </a:p>
        <a:p>
          <a:pPr marL="0" lvl="0" indent="0" algn="ctr" defTabSz="800100">
            <a:lnSpc>
              <a:spcPct val="90000"/>
            </a:lnSpc>
            <a:spcBef>
              <a:spcPct val="0"/>
            </a:spcBef>
            <a:spcAft>
              <a:spcPct val="35000"/>
            </a:spcAft>
            <a:buNone/>
          </a:pPr>
          <a:r>
            <a:rPr lang="en-US" sz="1200" b="0" kern="1200">
              <a:effectLst>
                <a:outerShdw blurRad="50800" dist="38100" dir="2700000" algn="tl" rotWithShape="0">
                  <a:prstClr val="black">
                    <a:alpha val="40000"/>
                  </a:prstClr>
                </a:outerShdw>
              </a:effectLst>
            </a:rPr>
            <a:t>Continuous delivery of value</a:t>
          </a:r>
          <a:endParaRPr lang="en-DK" sz="1200" b="0" kern="1200">
            <a:effectLst>
              <a:outerShdw blurRad="50800" dist="38100" dir="2700000" algn="tl" rotWithShape="0">
                <a:prstClr val="black">
                  <a:alpha val="40000"/>
                </a:prstClr>
              </a:outerShdw>
            </a:effectLst>
          </a:endParaRPr>
        </a:p>
      </dsp:txBody>
      <dsp:txXfrm rot="5400000">
        <a:off x="3748606" y="2863051"/>
        <a:ext cx="1718825" cy="1718825"/>
      </dsp:txXfrm>
    </dsp:sp>
    <dsp:sp modelId="{827C7E01-A9AD-4C6B-BDB8-6C485701FD74}">
      <dsp:nvSpPr>
        <dsp:cNvPr id="0" name=""/>
        <dsp:cNvSpPr/>
      </dsp:nvSpPr>
      <dsp:spPr>
        <a:xfrm>
          <a:off x="5103937" y="2301668"/>
          <a:ext cx="839266" cy="729797"/>
        </a:xfrm>
        <a:prstGeom prst="circularArrow">
          <a:avLst/>
        </a:prstGeom>
        <a:solidFill>
          <a:srgbClr val="737373"/>
        </a:solidFill>
        <a:ln w="10795" cap="flat" cmpd="sng" algn="ctr">
          <a:solidFill>
            <a:schemeClr val="lt1">
              <a:hueOff val="0"/>
              <a:satOff val="0"/>
              <a:lumOff val="0"/>
              <a:alphaOff val="0"/>
            </a:schemeClr>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sp>
    <dsp:sp modelId="{81458C31-0CA4-4EF1-A929-281A65F46F58}">
      <dsp:nvSpPr>
        <dsp:cNvPr id="0" name=""/>
        <dsp:cNvSpPr/>
      </dsp:nvSpPr>
      <dsp:spPr>
        <a:xfrm rot="10800000">
          <a:off x="5103937" y="2582359"/>
          <a:ext cx="839266" cy="729797"/>
        </a:xfrm>
        <a:prstGeom prst="circularArrow">
          <a:avLst/>
        </a:prstGeom>
        <a:solidFill>
          <a:srgbClr val="737373"/>
        </a:solidFill>
        <a:ln w="10795" cap="flat" cmpd="sng" algn="ctr">
          <a:solidFill>
            <a:schemeClr val="lt1">
              <a:hueOff val="0"/>
              <a:satOff val="0"/>
              <a:lumOff val="0"/>
              <a:alphaOff val="0"/>
            </a:schemeClr>
          </a:solid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A9F537-BEA6-4F03-9D1C-54A49D3A3A6E}">
      <dsp:nvSpPr>
        <dsp:cNvPr id="0" name=""/>
        <dsp:cNvSpPr/>
      </dsp:nvSpPr>
      <dsp:spPr>
        <a:xfrm>
          <a:off x="0" y="231318"/>
          <a:ext cx="11018837" cy="921375"/>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Extensions cannot change standard code</a:t>
          </a:r>
          <a:endParaRPr lang="en-US" sz="1500" kern="1200"/>
        </a:p>
        <a:p>
          <a:pPr marL="114300" lvl="1" indent="-114300" algn="l" defTabSz="666750">
            <a:lnSpc>
              <a:spcPct val="90000"/>
            </a:lnSpc>
            <a:spcBef>
              <a:spcPct val="0"/>
            </a:spcBef>
            <a:spcAft>
              <a:spcPct val="15000"/>
            </a:spcAft>
            <a:buChar char="•"/>
          </a:pPr>
          <a:r>
            <a:rPr lang="en-US" sz="1500" kern="1200" baseline="0"/>
            <a:t>Over 200k extension points</a:t>
          </a:r>
          <a:endParaRPr lang="en-US" sz="1500" kern="1200"/>
        </a:p>
      </dsp:txBody>
      <dsp:txXfrm>
        <a:off x="0" y="231318"/>
        <a:ext cx="11018837" cy="921375"/>
      </dsp:txXfrm>
    </dsp:sp>
    <dsp:sp modelId="{77E4E4BD-AEF9-4914-A5FD-77742AB1DC76}">
      <dsp:nvSpPr>
        <dsp:cNvPr id="0" name=""/>
        <dsp:cNvSpPr/>
      </dsp:nvSpPr>
      <dsp:spPr>
        <a:xfrm>
          <a:off x="550941" y="9918"/>
          <a:ext cx="7713186" cy="442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a:t>Extension model ensures seamless upgrades</a:t>
          </a:r>
          <a:endParaRPr lang="en-US" sz="1500" kern="1200"/>
        </a:p>
      </dsp:txBody>
      <dsp:txXfrm>
        <a:off x="572557" y="31534"/>
        <a:ext cx="7669954" cy="399568"/>
      </dsp:txXfrm>
    </dsp:sp>
    <dsp:sp modelId="{1B81C57E-0B2E-4458-BDF8-B855AB0AFA48}">
      <dsp:nvSpPr>
        <dsp:cNvPr id="0" name=""/>
        <dsp:cNvSpPr/>
      </dsp:nvSpPr>
      <dsp:spPr>
        <a:xfrm>
          <a:off x="0" y="1455093"/>
          <a:ext cx="11018837" cy="921375"/>
        </a:xfrm>
        <a:prstGeom prst="rect">
          <a:avLst/>
        </a:prstGeom>
        <a:solidFill>
          <a:schemeClr val="lt1">
            <a:alpha val="90000"/>
            <a:hueOff val="0"/>
            <a:satOff val="0"/>
            <a:lumOff val="0"/>
            <a:alphaOff val="0"/>
          </a:schemeClr>
        </a:solidFill>
        <a:ln w="10795" cap="flat" cmpd="sng" algn="ctr">
          <a:solidFill>
            <a:schemeClr val="accent2">
              <a:hueOff val="-2061547"/>
              <a:satOff val="-5853"/>
              <a:lumOff val="45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Version control</a:t>
          </a:r>
          <a:endParaRPr lang="en-US" sz="1500" kern="1200"/>
        </a:p>
        <a:p>
          <a:pPr marL="114300" lvl="1" indent="-114300" algn="l" defTabSz="666750">
            <a:lnSpc>
              <a:spcPct val="90000"/>
            </a:lnSpc>
            <a:spcBef>
              <a:spcPct val="0"/>
            </a:spcBef>
            <a:spcAft>
              <a:spcPct val="15000"/>
            </a:spcAft>
            <a:buChar char="•"/>
          </a:pPr>
          <a:r>
            <a:rPr lang="en-US" sz="1500" kern="1200" baseline="0"/>
            <a:t>Unit test</a:t>
          </a:r>
          <a:endParaRPr lang="en-US" sz="1500" kern="1200"/>
        </a:p>
      </dsp:txBody>
      <dsp:txXfrm>
        <a:off x="0" y="1455093"/>
        <a:ext cx="11018837" cy="921375"/>
      </dsp:txXfrm>
    </dsp:sp>
    <dsp:sp modelId="{0EA00467-DBC6-4F59-816E-0D1C9484F249}">
      <dsp:nvSpPr>
        <dsp:cNvPr id="0" name=""/>
        <dsp:cNvSpPr/>
      </dsp:nvSpPr>
      <dsp:spPr>
        <a:xfrm>
          <a:off x="550941" y="1233693"/>
          <a:ext cx="7713186" cy="442800"/>
        </a:xfrm>
        <a:prstGeom prst="roundRect">
          <a:avLst/>
        </a:prstGeom>
        <a:solidFill>
          <a:schemeClr val="accent2">
            <a:hueOff val="-2061547"/>
            <a:satOff val="-5853"/>
            <a:lumOff val="457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a:t>Best of breed tools support code development</a:t>
          </a:r>
          <a:endParaRPr lang="en-US" sz="1500" kern="1200"/>
        </a:p>
      </dsp:txBody>
      <dsp:txXfrm>
        <a:off x="572557" y="1255309"/>
        <a:ext cx="7669954" cy="399568"/>
      </dsp:txXfrm>
    </dsp:sp>
    <dsp:sp modelId="{900955CB-AB50-4417-8D90-E978E934977A}">
      <dsp:nvSpPr>
        <dsp:cNvPr id="0" name=""/>
        <dsp:cNvSpPr/>
      </dsp:nvSpPr>
      <dsp:spPr>
        <a:xfrm>
          <a:off x="0" y="2678868"/>
          <a:ext cx="11018837" cy="921375"/>
        </a:xfrm>
        <a:prstGeom prst="rect">
          <a:avLst/>
        </a:prstGeom>
        <a:solidFill>
          <a:schemeClr val="lt1">
            <a:alpha val="90000"/>
            <a:hueOff val="0"/>
            <a:satOff val="0"/>
            <a:lumOff val="0"/>
            <a:alphaOff val="0"/>
          </a:schemeClr>
        </a:solidFill>
        <a:ln w="10795" cap="flat" cmpd="sng" algn="ctr">
          <a:solidFill>
            <a:schemeClr val="accent2">
              <a:hueOff val="-4123093"/>
              <a:satOff val="-11705"/>
              <a:lumOff val="915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Industry vertical solutions</a:t>
          </a:r>
          <a:endParaRPr lang="en-US" sz="1500" kern="1200"/>
        </a:p>
        <a:p>
          <a:pPr marL="114300" lvl="1" indent="-114300" algn="l" defTabSz="666750">
            <a:lnSpc>
              <a:spcPct val="90000"/>
            </a:lnSpc>
            <a:spcBef>
              <a:spcPct val="0"/>
            </a:spcBef>
            <a:spcAft>
              <a:spcPct val="15000"/>
            </a:spcAft>
            <a:buChar char="•"/>
          </a:pPr>
          <a:r>
            <a:rPr lang="en-US" sz="1500" kern="1200" baseline="0"/>
            <a:t>Rich market-place</a:t>
          </a:r>
          <a:endParaRPr lang="en-US" sz="1500" kern="1200"/>
        </a:p>
      </dsp:txBody>
      <dsp:txXfrm>
        <a:off x="0" y="2678868"/>
        <a:ext cx="11018837" cy="921375"/>
      </dsp:txXfrm>
    </dsp:sp>
    <dsp:sp modelId="{A5EC359B-C5CF-4088-8B19-D093FBE62EB6}">
      <dsp:nvSpPr>
        <dsp:cNvPr id="0" name=""/>
        <dsp:cNvSpPr/>
      </dsp:nvSpPr>
      <dsp:spPr>
        <a:xfrm>
          <a:off x="550941" y="2457469"/>
          <a:ext cx="7713186" cy="442800"/>
        </a:xfrm>
        <a:prstGeom prst="roundRect">
          <a:avLst/>
        </a:prstGeom>
        <a:solidFill>
          <a:schemeClr val="accent2">
            <a:hueOff val="-4123093"/>
            <a:satOff val="-11705"/>
            <a:lumOff val="915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a:t>ISV Solutions</a:t>
          </a:r>
          <a:endParaRPr lang="en-US" sz="1500" kern="1200"/>
        </a:p>
      </dsp:txBody>
      <dsp:txXfrm>
        <a:off x="572557" y="2479085"/>
        <a:ext cx="7669954" cy="399568"/>
      </dsp:txXfrm>
    </dsp:sp>
    <dsp:sp modelId="{EFF3A5AF-B518-4FA7-9114-B2493B175F86}">
      <dsp:nvSpPr>
        <dsp:cNvPr id="0" name=""/>
        <dsp:cNvSpPr/>
      </dsp:nvSpPr>
      <dsp:spPr>
        <a:xfrm>
          <a:off x="0" y="3902644"/>
          <a:ext cx="11018837" cy="921375"/>
        </a:xfrm>
        <a:prstGeom prst="rect">
          <a:avLst/>
        </a:prstGeom>
        <a:solidFill>
          <a:schemeClr val="lt1">
            <a:alpha val="90000"/>
            <a:hueOff val="0"/>
            <a:satOff val="0"/>
            <a:lumOff val="0"/>
            <a:alphaOff val="0"/>
          </a:schemeClr>
        </a:solidFill>
        <a:ln w="10795" cap="flat" cmpd="sng" algn="ctr">
          <a:solidFill>
            <a:schemeClr val="accent2">
              <a:hueOff val="-6184640"/>
              <a:satOff val="-17558"/>
              <a:lumOff val="1372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5184" tIns="312420" rIns="855184"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baseline="0"/>
            <a:t>Power Platform to support low/no code development</a:t>
          </a:r>
          <a:endParaRPr lang="en-US" sz="1500" kern="1200"/>
        </a:p>
        <a:p>
          <a:pPr marL="114300" lvl="1" indent="-114300" algn="l" defTabSz="666750">
            <a:lnSpc>
              <a:spcPct val="90000"/>
            </a:lnSpc>
            <a:spcBef>
              <a:spcPct val="0"/>
            </a:spcBef>
            <a:spcAft>
              <a:spcPct val="15000"/>
            </a:spcAft>
            <a:buChar char="•"/>
          </a:pPr>
          <a:r>
            <a:rPr lang="en-US" sz="1500" kern="1200" baseline="0"/>
            <a:t>AI infused to enable more citizen developers</a:t>
          </a:r>
          <a:endParaRPr lang="en-US" sz="1500" kern="1200"/>
        </a:p>
      </dsp:txBody>
      <dsp:txXfrm>
        <a:off x="0" y="3902644"/>
        <a:ext cx="11018837" cy="921375"/>
      </dsp:txXfrm>
    </dsp:sp>
    <dsp:sp modelId="{46920BFB-F74C-4647-9D8B-4142A39857B2}">
      <dsp:nvSpPr>
        <dsp:cNvPr id="0" name=""/>
        <dsp:cNvSpPr/>
      </dsp:nvSpPr>
      <dsp:spPr>
        <a:xfrm>
          <a:off x="550941" y="3681244"/>
          <a:ext cx="7713186" cy="442800"/>
        </a:xfrm>
        <a:prstGeom prst="roundRect">
          <a:avLst/>
        </a:prstGeom>
        <a:solidFill>
          <a:schemeClr val="accent2">
            <a:hueOff val="-6184640"/>
            <a:satOff val="-17558"/>
            <a:lumOff val="1372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666750">
            <a:lnSpc>
              <a:spcPct val="90000"/>
            </a:lnSpc>
            <a:spcBef>
              <a:spcPct val="0"/>
            </a:spcBef>
            <a:spcAft>
              <a:spcPct val="35000"/>
            </a:spcAft>
            <a:buNone/>
          </a:pPr>
          <a:r>
            <a:rPr lang="en-US" sz="1500" kern="1200" baseline="0"/>
            <a:t>Low code / No code</a:t>
          </a:r>
          <a:endParaRPr lang="en-US" sz="1500" kern="1200"/>
        </a:p>
      </dsp:txBody>
      <dsp:txXfrm>
        <a:off x="572557" y="3702860"/>
        <a:ext cx="7669954"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EFF5C5-9C5F-4A92-B22D-52792A20A193}" type="datetimeFigureOut">
              <a:rPr lang="en-DK" smtClean="0"/>
              <a:t>08/01/2024</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A4336-6695-4319-85A1-65B6811ACD75}" type="slidenum">
              <a:rPr lang="en-DK" smtClean="0"/>
              <a:t>‹#›</a:t>
            </a:fld>
            <a:endParaRPr lang="en-DK"/>
          </a:p>
        </p:txBody>
      </p:sp>
    </p:spTree>
    <p:extLst>
      <p:ext uri="{BB962C8B-B14F-4D97-AF65-F5344CB8AC3E}">
        <p14:creationId xmlns:p14="http://schemas.microsoft.com/office/powerpoint/2010/main" val="4275943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 is time to describe and demonstrate the Dynamics 365 Extensibility features.</a:t>
            </a:r>
          </a:p>
        </p:txBody>
      </p:sp>
      <p:sp>
        <p:nvSpPr>
          <p:cNvPr id="4" name="Slide Number Placeholder 3"/>
          <p:cNvSpPr>
            <a:spLocks noGrp="1"/>
          </p:cNvSpPr>
          <p:nvPr>
            <p:ph type="sldNum" sz="quarter" idx="5"/>
          </p:nvPr>
        </p:nvSpPr>
        <p:spPr/>
        <p:txBody>
          <a:bodyPr/>
          <a:lstStyle/>
          <a:p>
            <a:fld id="{6C2A4336-6695-4319-85A1-65B6811ACD75}" type="slidenum">
              <a:rPr lang="en-DK" smtClean="0"/>
              <a:t>1</a:t>
            </a:fld>
            <a:endParaRPr lang="en-DK"/>
          </a:p>
        </p:txBody>
      </p:sp>
    </p:spTree>
    <p:extLst>
      <p:ext uri="{BB962C8B-B14F-4D97-AF65-F5344CB8AC3E}">
        <p14:creationId xmlns:p14="http://schemas.microsoft.com/office/powerpoint/2010/main" val="1403216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Of course, Visual Studio supports version control, so you can track changes, collaborate in branches, implement gated check-in systems etc. Visual Studio supports literally any relevant version control system, including GIT and GitHub, Subversion, And Visual Studio Team System.</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endParaRPr lang="en-DK" dirty="0"/>
          </a:p>
        </p:txBody>
      </p:sp>
      <p:sp>
        <p:nvSpPr>
          <p:cNvPr id="4" name="Slide Number Placeholder 3"/>
          <p:cNvSpPr>
            <a:spLocks noGrp="1"/>
          </p:cNvSpPr>
          <p:nvPr>
            <p:ph type="sldNum" sz="quarter" idx="5"/>
          </p:nvPr>
        </p:nvSpPr>
        <p:spPr/>
        <p:txBody>
          <a:bodyPr/>
          <a:lstStyle/>
          <a:p>
            <a:fld id="{6C2A4336-6695-4319-85A1-65B6811ACD75}" type="slidenum">
              <a:rPr lang="en-DK" smtClean="0"/>
              <a:t>10</a:t>
            </a:fld>
            <a:endParaRPr lang="en-DK"/>
          </a:p>
        </p:txBody>
      </p:sp>
    </p:spTree>
    <p:extLst>
      <p:ext uri="{BB962C8B-B14F-4D97-AF65-F5344CB8AC3E}">
        <p14:creationId xmlns:p14="http://schemas.microsoft.com/office/powerpoint/2010/main" val="1033674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Further, Visual Studio has project management capabilities, so you can track work, assignments, progress, create status reports, and deliver your projects with predictability.</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endParaRPr lang="en-DK" dirty="0"/>
          </a:p>
        </p:txBody>
      </p:sp>
      <p:sp>
        <p:nvSpPr>
          <p:cNvPr id="4" name="Slide Number Placeholder 3"/>
          <p:cNvSpPr>
            <a:spLocks noGrp="1"/>
          </p:cNvSpPr>
          <p:nvPr>
            <p:ph type="sldNum" sz="quarter" idx="5"/>
          </p:nvPr>
        </p:nvSpPr>
        <p:spPr/>
        <p:txBody>
          <a:bodyPr/>
          <a:lstStyle/>
          <a:p>
            <a:fld id="{6C2A4336-6695-4319-85A1-65B6811ACD75}" type="slidenum">
              <a:rPr lang="en-DK" smtClean="0"/>
              <a:t>11</a:t>
            </a:fld>
            <a:endParaRPr lang="en-DK"/>
          </a:p>
        </p:txBody>
      </p:sp>
    </p:spTree>
    <p:extLst>
      <p:ext uri="{BB962C8B-B14F-4D97-AF65-F5344CB8AC3E}">
        <p14:creationId xmlns:p14="http://schemas.microsoft.com/office/powerpoint/2010/main" val="1333773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The last Visual Studio feature we want to highlight today, is the ability to write and execute automated tests. This is why engineers can sleep at night.  With millions of lines of code, how do we dare make changes unless we with high confidence can prove the change work as intended and without negative side-effects. Automated tests in Visual studio gives you this.</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endParaRPr lang="en-DK" dirty="0"/>
          </a:p>
        </p:txBody>
      </p:sp>
      <p:sp>
        <p:nvSpPr>
          <p:cNvPr id="4" name="Slide Number Placeholder 3"/>
          <p:cNvSpPr>
            <a:spLocks noGrp="1"/>
          </p:cNvSpPr>
          <p:nvPr>
            <p:ph type="sldNum" sz="quarter" idx="5"/>
          </p:nvPr>
        </p:nvSpPr>
        <p:spPr/>
        <p:txBody>
          <a:bodyPr/>
          <a:lstStyle/>
          <a:p>
            <a:fld id="{6C2A4336-6695-4319-85A1-65B6811ACD75}" type="slidenum">
              <a:rPr lang="en-DK" smtClean="0"/>
              <a:t>12</a:t>
            </a:fld>
            <a:endParaRPr lang="en-DK"/>
          </a:p>
        </p:txBody>
      </p:sp>
    </p:spTree>
    <p:extLst>
      <p:ext uri="{BB962C8B-B14F-4D97-AF65-F5344CB8AC3E}">
        <p14:creationId xmlns:p14="http://schemas.microsoft.com/office/powerpoint/2010/main" val="5961203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Writing tests can be time consuming. With D365 you don’t have to start from scratch.  Microsoft has made over 2000 warehouse scenario tests available for everyone. Covering warehouse functionality wall-to-wall.</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This makes it a breeze for customers and partners to validate their own extensions, and write new test variants easily.</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endParaRPr lang="en-DK" dirty="0"/>
          </a:p>
        </p:txBody>
      </p:sp>
      <p:sp>
        <p:nvSpPr>
          <p:cNvPr id="4" name="Slide Number Placeholder 3"/>
          <p:cNvSpPr>
            <a:spLocks noGrp="1"/>
          </p:cNvSpPr>
          <p:nvPr>
            <p:ph type="sldNum" sz="quarter" idx="5"/>
          </p:nvPr>
        </p:nvSpPr>
        <p:spPr/>
        <p:txBody>
          <a:bodyPr/>
          <a:lstStyle/>
          <a:p>
            <a:fld id="{6C2A4336-6695-4319-85A1-65B6811ACD75}" type="slidenum">
              <a:rPr lang="en-DK" smtClean="0"/>
              <a:t>13</a:t>
            </a:fld>
            <a:endParaRPr lang="en-DK"/>
          </a:p>
        </p:txBody>
      </p:sp>
    </p:spTree>
    <p:extLst>
      <p:ext uri="{BB962C8B-B14F-4D97-AF65-F5344CB8AC3E}">
        <p14:creationId xmlns:p14="http://schemas.microsoft.com/office/powerpoint/2010/main" val="830552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The tools I’ve shown today are of course available to customers and partners. It is the same tools that Microsoft Engineers use all day, every day.  We provide a Virtual Machine Image, that can be hosted in Azure or locally, with everything you need to be a highly productive Dynamics 365 engineer.</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Further, we have a Community Driven Engineering program, that in an open-source fashion allows partner engineers to create pull-requests to the standard product. This is naturally moderated by Microsoft, and so far we have received over 500 product improvements from the community.  This is only possible, as we have a dedicated ecosystem of developers, and we are all using the same tools.</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endParaRPr lang="en-DK" dirty="0"/>
          </a:p>
        </p:txBody>
      </p:sp>
      <p:sp>
        <p:nvSpPr>
          <p:cNvPr id="4" name="Slide Number Placeholder 3"/>
          <p:cNvSpPr>
            <a:spLocks noGrp="1"/>
          </p:cNvSpPr>
          <p:nvPr>
            <p:ph type="sldNum" sz="quarter" idx="5"/>
          </p:nvPr>
        </p:nvSpPr>
        <p:spPr/>
        <p:txBody>
          <a:bodyPr/>
          <a:lstStyle/>
          <a:p>
            <a:fld id="{6C2A4336-6695-4319-85A1-65B6811ACD75}" type="slidenum">
              <a:rPr lang="en-DK" smtClean="0"/>
              <a:t>14</a:t>
            </a:fld>
            <a:endParaRPr lang="en-DK"/>
          </a:p>
        </p:txBody>
      </p:sp>
    </p:spTree>
    <p:extLst>
      <p:ext uri="{BB962C8B-B14F-4D97-AF65-F5344CB8AC3E}">
        <p14:creationId xmlns:p14="http://schemas.microsoft.com/office/powerpoint/2010/main" val="2388249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We’ve seen the pro-code tools, the X++ language and the declarative model.  None of that matters unless it is used to build solutions. So let’s take a quick tour on AppSource, Microsoft’s marketplace for partner and ISV solutions. </a:t>
            </a:r>
            <a:br>
              <a:rPr lang="en-US" sz="1800" dirty="0">
                <a:effectLst/>
                <a:latin typeface="Aptos" panose="020B0004020202020204" pitchFamily="34" charset="0"/>
                <a:ea typeface="Aptos" panose="020B0004020202020204" pitchFamily="34" charset="0"/>
                <a:cs typeface="Times New Roman" panose="02020603050405020304" pitchFamily="18" charset="0"/>
              </a:rPr>
            </a:b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On AppSource you’ll find 500 solutions created by partners and ISVs. Each solution is certified to work with Dynamics 365. This happens as part of the publishing process. Further, we have a certification program for partners, ensure their knowledge, skills, practices and resources meets and exceeds customer expectations.</a:t>
            </a:r>
          </a:p>
          <a:p>
            <a:endParaRPr lang="en-US" dirty="0"/>
          </a:p>
          <a:p>
            <a:r>
              <a:rPr lang="en-US" dirty="0"/>
              <a:t>Here is an example of a solution- the solution is created by </a:t>
            </a:r>
            <a:r>
              <a:rPr lang="en-US" dirty="0" err="1"/>
              <a:t>Invia</a:t>
            </a:r>
            <a:r>
              <a:rPr lang="en-US" dirty="0"/>
              <a:t> robotics, and provides all the necessary integration to automate a warehouse using </a:t>
            </a:r>
            <a:r>
              <a:rPr lang="en-US" dirty="0" err="1"/>
              <a:t>Invia’s</a:t>
            </a:r>
            <a:r>
              <a:rPr lang="en-US" dirty="0"/>
              <a:t> innovative robots and subscription based business model – enabling scale-up of warehouse operations during for example peak season, while keeping operational costs low and predictable.</a:t>
            </a:r>
            <a:endParaRPr lang="en-DK" dirty="0"/>
          </a:p>
        </p:txBody>
      </p:sp>
      <p:sp>
        <p:nvSpPr>
          <p:cNvPr id="4" name="Slide Number Placeholder 3"/>
          <p:cNvSpPr>
            <a:spLocks noGrp="1"/>
          </p:cNvSpPr>
          <p:nvPr>
            <p:ph type="sldNum" sz="quarter" idx="5"/>
          </p:nvPr>
        </p:nvSpPr>
        <p:spPr/>
        <p:txBody>
          <a:bodyPr/>
          <a:lstStyle/>
          <a:p>
            <a:fld id="{6C2A4336-6695-4319-85A1-65B6811ACD75}" type="slidenum">
              <a:rPr lang="en-DK" smtClean="0"/>
              <a:t>16</a:t>
            </a:fld>
            <a:endParaRPr lang="en-DK"/>
          </a:p>
        </p:txBody>
      </p:sp>
    </p:spTree>
    <p:extLst>
      <p:ext uri="{BB962C8B-B14F-4D97-AF65-F5344CB8AC3E}">
        <p14:creationId xmlns:p14="http://schemas.microsoft.com/office/powerpoint/2010/main" val="3050825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highlight the capabilities both inside Dynamics 365 and within the greater Microsoft Platform which support low and no code customization to the solution</a:t>
            </a:r>
          </a:p>
        </p:txBody>
      </p:sp>
      <p:sp>
        <p:nvSpPr>
          <p:cNvPr id="4" name="Slide Number Placeholder 3"/>
          <p:cNvSpPr>
            <a:spLocks noGrp="1"/>
          </p:cNvSpPr>
          <p:nvPr>
            <p:ph type="sldNum" sz="quarter" idx="5"/>
          </p:nvPr>
        </p:nvSpPr>
        <p:spPr/>
        <p:txBody>
          <a:bodyPr/>
          <a:lstStyle/>
          <a:p>
            <a:fld id="{6C2A4336-6695-4319-85A1-65B6811ACD75}" type="slidenum">
              <a:rPr lang="en-DK" smtClean="0"/>
              <a:t>17</a:t>
            </a:fld>
            <a:endParaRPr lang="en-DK"/>
          </a:p>
        </p:txBody>
      </p:sp>
    </p:spTree>
    <p:extLst>
      <p:ext uri="{BB962C8B-B14F-4D97-AF65-F5344CB8AC3E}">
        <p14:creationId xmlns:p14="http://schemas.microsoft.com/office/powerpoint/2010/main" val="3265778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native user interface is also highly adaptable to business requirements – on the right you can see how form information can be selected based on different inventory dimensions, and on the left you can see the personalization tool which can be used to update each form to show only the information business users need – users can update forms themselves or standard views can be created for particular user roles</a:t>
            </a:r>
          </a:p>
        </p:txBody>
      </p:sp>
      <p:sp>
        <p:nvSpPr>
          <p:cNvPr id="4" name="Slide Number Placeholder 3"/>
          <p:cNvSpPr>
            <a:spLocks noGrp="1"/>
          </p:cNvSpPr>
          <p:nvPr>
            <p:ph type="sldNum" sz="quarter" idx="5"/>
          </p:nvPr>
        </p:nvSpPr>
        <p:spPr/>
        <p:txBody>
          <a:bodyPr/>
          <a:lstStyle/>
          <a:p>
            <a:fld id="{6C2A4336-6695-4319-85A1-65B6811ACD75}" type="slidenum">
              <a:rPr lang="en-DK" smtClean="0"/>
              <a:t>18</a:t>
            </a:fld>
            <a:endParaRPr lang="en-DK"/>
          </a:p>
        </p:txBody>
      </p:sp>
    </p:spTree>
    <p:extLst>
      <p:ext uri="{BB962C8B-B14F-4D97-AF65-F5344CB8AC3E}">
        <p14:creationId xmlns:p14="http://schemas.microsoft.com/office/powerpoint/2010/main" val="864800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the ability to adjust each form, we also provide workspaces out of the box which are designed to allow users to have a central hub to complete the tasks required for their roles. These workspaces can also be personalized without code to add tiles, lists, or links to relevant functions. you can also embed Power BI reports or dashboards into the workspace</a:t>
            </a:r>
          </a:p>
        </p:txBody>
      </p:sp>
      <p:sp>
        <p:nvSpPr>
          <p:cNvPr id="4" name="Slide Number Placeholder 3"/>
          <p:cNvSpPr>
            <a:spLocks noGrp="1"/>
          </p:cNvSpPr>
          <p:nvPr>
            <p:ph type="sldNum" sz="quarter" idx="5"/>
          </p:nvPr>
        </p:nvSpPr>
        <p:spPr/>
        <p:txBody>
          <a:bodyPr/>
          <a:lstStyle/>
          <a:p>
            <a:fld id="{6C2A4336-6695-4319-85A1-65B6811ACD75}" type="slidenum">
              <a:rPr lang="en-DK" smtClean="0"/>
              <a:t>19</a:t>
            </a:fld>
            <a:endParaRPr lang="en-DK"/>
          </a:p>
        </p:txBody>
      </p:sp>
    </p:spTree>
    <p:extLst>
      <p:ext uri="{BB962C8B-B14F-4D97-AF65-F5344CB8AC3E}">
        <p14:creationId xmlns:p14="http://schemas.microsoft.com/office/powerpoint/2010/main" val="29382146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speaking of Power BI, as with many of the modules in Dynamics, the solution comes with several out of the box Power BI reports which can be adjusted inside the user interface to apply filters, change visualizations, or adjust data sources for the reports. This allows businesses to leverage the standard reports if they want or to adapt the reports based on their own needs. They can of course also develop their own Power BI reports and embed them as previously mentioned</a:t>
            </a:r>
          </a:p>
        </p:txBody>
      </p:sp>
      <p:sp>
        <p:nvSpPr>
          <p:cNvPr id="4" name="Slide Number Placeholder 3"/>
          <p:cNvSpPr>
            <a:spLocks noGrp="1"/>
          </p:cNvSpPr>
          <p:nvPr>
            <p:ph type="sldNum" sz="quarter" idx="5"/>
          </p:nvPr>
        </p:nvSpPr>
        <p:spPr/>
        <p:txBody>
          <a:bodyPr/>
          <a:lstStyle/>
          <a:p>
            <a:fld id="{6C2A4336-6695-4319-85A1-65B6811ACD75}" type="slidenum">
              <a:rPr lang="en-DK" smtClean="0"/>
              <a:t>20</a:t>
            </a:fld>
            <a:endParaRPr lang="en-DK"/>
          </a:p>
        </p:txBody>
      </p:sp>
    </p:spTree>
    <p:extLst>
      <p:ext uri="{BB962C8B-B14F-4D97-AF65-F5344CB8AC3E}">
        <p14:creationId xmlns:p14="http://schemas.microsoft.com/office/powerpoint/2010/main" val="2466288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start by presenting our pro-code extensibility model and give a demonstrate of this in action, then describe our tool set – which we also share with ISVs, so we’ll provide an overview of some of the solution built by our ecosystem, and finally we will describe and demonstrate ways to extend Dynamics 365 SCM using Low code no code approaches, making it possible for basically anyone to extend the product, without writing any code or requiring a computer science degree.</a:t>
            </a:r>
            <a:endParaRPr lang="en-DK" dirty="0"/>
          </a:p>
        </p:txBody>
      </p:sp>
      <p:sp>
        <p:nvSpPr>
          <p:cNvPr id="4" name="Slide Number Placeholder 3"/>
          <p:cNvSpPr>
            <a:spLocks noGrp="1"/>
          </p:cNvSpPr>
          <p:nvPr>
            <p:ph type="sldNum" sz="quarter" idx="5"/>
          </p:nvPr>
        </p:nvSpPr>
        <p:spPr/>
        <p:txBody>
          <a:bodyPr/>
          <a:lstStyle/>
          <a:p>
            <a:fld id="{6C2A4336-6695-4319-85A1-65B6811ACD75}" type="slidenum">
              <a:rPr lang="en-DK" smtClean="0"/>
              <a:t>2</a:t>
            </a:fld>
            <a:endParaRPr lang="en-DK"/>
          </a:p>
        </p:txBody>
      </p:sp>
    </p:spTree>
    <p:extLst>
      <p:ext uri="{BB962C8B-B14F-4D97-AF65-F5344CB8AC3E}">
        <p14:creationId xmlns:p14="http://schemas.microsoft.com/office/powerpoint/2010/main" val="1678172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Beyond personalization within the Dynamics 365 app, citizen developers can build low or no code power apps to support custom business requirement even faster than ever using Copilot in Power Platform. Users can describe the app they want to build using natural language, such as an app to manage cycle count exceptions.  Copilot suggests the data tables to be used in the app and developers can easily make adjustments to the proposal with the copilot sidecar experience</a:t>
            </a:r>
          </a:p>
        </p:txBody>
      </p:sp>
      <p:sp>
        <p:nvSpPr>
          <p:cNvPr id="4" name="Slide Number Placeholder 3"/>
          <p:cNvSpPr>
            <a:spLocks noGrp="1"/>
          </p:cNvSpPr>
          <p:nvPr>
            <p:ph type="sldNum" sz="quarter" idx="5"/>
          </p:nvPr>
        </p:nvSpPr>
        <p:spPr/>
        <p:txBody>
          <a:bodyPr/>
          <a:lstStyle/>
          <a:p>
            <a:fld id="{6C2A4336-6695-4319-85A1-65B6811ACD75}" type="slidenum">
              <a:rPr lang="en-DK" smtClean="0"/>
              <a:t>21</a:t>
            </a:fld>
            <a:endParaRPr lang="en-DK"/>
          </a:p>
        </p:txBody>
      </p:sp>
    </p:spTree>
    <p:extLst>
      <p:ext uri="{BB962C8B-B14F-4D97-AF65-F5344CB8AC3E}">
        <p14:creationId xmlns:p14="http://schemas.microsoft.com/office/powerpoint/2010/main" val="17168439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Workers can similarly create new Power Automate flows to automate repetitive tasks in their day to day processes. In this example the user would like to send a teams message whenever the cycle count variance exceeds a certain threshold. Copilot proposes the low code Flow steps and from there the user can update and publish the flow. Copilot and Power Automate enable any user to easily add efficiency and increase productivity.</a:t>
            </a:r>
          </a:p>
        </p:txBody>
      </p:sp>
      <p:sp>
        <p:nvSpPr>
          <p:cNvPr id="4" name="Slide Number Placeholder 3"/>
          <p:cNvSpPr>
            <a:spLocks noGrp="1"/>
          </p:cNvSpPr>
          <p:nvPr>
            <p:ph type="sldNum" sz="quarter" idx="5"/>
          </p:nvPr>
        </p:nvSpPr>
        <p:spPr/>
        <p:txBody>
          <a:bodyPr/>
          <a:lstStyle/>
          <a:p>
            <a:fld id="{6C2A4336-6695-4319-85A1-65B6811ACD75}" type="slidenum">
              <a:rPr lang="en-DK" smtClean="0"/>
              <a:t>22</a:t>
            </a:fld>
            <a:endParaRPr lang="en-DK"/>
          </a:p>
        </p:txBody>
      </p:sp>
    </p:spTree>
    <p:extLst>
      <p:ext uri="{BB962C8B-B14F-4D97-AF65-F5344CB8AC3E}">
        <p14:creationId xmlns:p14="http://schemas.microsoft.com/office/powerpoint/2010/main" val="41459885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the Microsoft platform provides many options for extending the Dynamics 365 SCM solution. The extension model in the core codebase allows developers to support custom requirements wherever necessary without breaking the system during updates. The code development tools provided are best of breed and support robust version control of code releases. For users looking to utilize partner-packaged solutions which are reviewed and approved by Microsoft, ISV solutions provide a wide variety of offerings. For companies with their own developers, they can easily create low or no code solutions leveraging the Microsoft Power Platform and Copilot to solve business needs with a quick and custom solution.</a:t>
            </a:r>
          </a:p>
        </p:txBody>
      </p:sp>
      <p:sp>
        <p:nvSpPr>
          <p:cNvPr id="4" name="Slide Number Placeholder 3"/>
          <p:cNvSpPr>
            <a:spLocks noGrp="1"/>
          </p:cNvSpPr>
          <p:nvPr>
            <p:ph type="sldNum" sz="quarter" idx="5"/>
          </p:nvPr>
        </p:nvSpPr>
        <p:spPr/>
        <p:txBody>
          <a:bodyPr/>
          <a:lstStyle/>
          <a:p>
            <a:fld id="{6C2A4336-6695-4319-85A1-65B6811ACD75}" type="slidenum">
              <a:rPr lang="en-DK" smtClean="0"/>
              <a:t>23</a:t>
            </a:fld>
            <a:endParaRPr lang="en-DK"/>
          </a:p>
        </p:txBody>
      </p:sp>
    </p:spTree>
    <p:extLst>
      <p:ext uri="{BB962C8B-B14F-4D97-AF65-F5344CB8AC3E}">
        <p14:creationId xmlns:p14="http://schemas.microsoft.com/office/powerpoint/2010/main" val="3729330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Let’s start with a look at our Pro-Code capabilities.</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C2A4336-6695-4319-85A1-65B6811ACD75}" type="slidenum">
              <a:rPr lang="en-DK" smtClean="0"/>
              <a:t>3</a:t>
            </a:fld>
            <a:endParaRPr lang="en-DK"/>
          </a:p>
        </p:txBody>
      </p:sp>
    </p:spTree>
    <p:extLst>
      <p:ext uri="{BB962C8B-B14F-4D97-AF65-F5344CB8AC3E}">
        <p14:creationId xmlns:p14="http://schemas.microsoft.com/office/powerpoint/2010/main" val="1161947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Creating business solutions in D365 has been streamlined for max productivity and focus over decades. Firstly, enabling builders to define behaviors with very few gestures using a </a:t>
            </a:r>
            <a:r>
              <a:rPr lang="en-US" sz="1800" b="1" dirty="0">
                <a:effectLst/>
                <a:latin typeface="Aptos" panose="020B0004020202020204" pitchFamily="34" charset="0"/>
                <a:ea typeface="Aptos" panose="020B0004020202020204" pitchFamily="34" charset="0"/>
                <a:cs typeface="Times New Roman" panose="02020603050405020304" pitchFamily="18" charset="0"/>
              </a:rPr>
              <a:t>model driven </a:t>
            </a:r>
            <a:r>
              <a:rPr lang="en-US" sz="1800" b="0" dirty="0">
                <a:effectLst/>
                <a:latin typeface="Aptos" panose="020B0004020202020204" pitchFamily="34" charset="0"/>
                <a:ea typeface="Aptos" panose="020B0004020202020204" pitchFamily="34" charset="0"/>
                <a:cs typeface="Times New Roman" panose="02020603050405020304" pitchFamily="18" charset="0"/>
              </a:rPr>
              <a:t>development approach</a:t>
            </a:r>
            <a:r>
              <a:rPr lang="en-US" sz="1800" dirty="0">
                <a:effectLst/>
                <a:latin typeface="Aptos" panose="020B0004020202020204" pitchFamily="34" charset="0"/>
                <a:ea typeface="Aptos" panose="020B0004020202020204" pitchFamily="34" charset="0"/>
                <a:cs typeface="Times New Roman" panose="02020603050405020304" pitchFamily="18" charset="0"/>
              </a:rPr>
              <a:t>. This enables extraordinary productivity, as many scenarios can be created without a single line of code written. We often hear stories about pre-sellers creating working demos of custom specific requirements– solutions the pre-sales team created in short time as a preparation for the pre-sales meeting.  </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Naturally, not everything can be expressed in a model – regardless of how rich it is. That’s why we also have a .NET language, named X++, to support everything else. X++ is a .NET language, making it work seamlessly with every other .NET component, giving nearly endless integration possibilities. </a:t>
            </a:r>
            <a:br>
              <a:rPr lang="en-US" sz="1800" dirty="0">
                <a:effectLst/>
                <a:latin typeface="Aptos" panose="020B0004020202020204" pitchFamily="34" charset="0"/>
                <a:ea typeface="Aptos" panose="020B0004020202020204" pitchFamily="34" charset="0"/>
                <a:cs typeface="Times New Roman" panose="02020603050405020304" pitchFamily="18" charset="0"/>
              </a:rPr>
            </a:br>
            <a:br>
              <a:rPr lang="en-US" sz="1800" dirty="0">
                <a:effectLst/>
                <a:latin typeface="Aptos" panose="020B0004020202020204" pitchFamily="34" charset="0"/>
                <a:ea typeface="Aptos" panose="020B0004020202020204" pitchFamily="34" charset="0"/>
                <a:cs typeface="Times New Roman" panose="02020603050405020304" pitchFamily="18" charset="0"/>
              </a:rPr>
            </a:br>
            <a:r>
              <a:rPr lang="en-US" sz="1800" dirty="0">
                <a:effectLst/>
                <a:latin typeface="Aptos" panose="020B0004020202020204" pitchFamily="34" charset="0"/>
                <a:ea typeface="Aptos" panose="020B0004020202020204" pitchFamily="34" charset="0"/>
                <a:cs typeface="Times New Roman" panose="02020603050405020304" pitchFamily="18" charset="0"/>
              </a:rPr>
              <a:t>As indicated by the blue arrow, this drives rapid development with a high ROI. Both for Microsoft engineers and external developers.</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C2A4336-6695-4319-85A1-65B6811ACD75}" type="slidenum">
              <a:rPr lang="en-DK" smtClean="0"/>
              <a:t>4</a:t>
            </a:fld>
            <a:endParaRPr lang="en-DK"/>
          </a:p>
        </p:txBody>
      </p:sp>
    </p:spTree>
    <p:extLst>
      <p:ext uri="{BB962C8B-B14F-4D97-AF65-F5344CB8AC3E}">
        <p14:creationId xmlns:p14="http://schemas.microsoft.com/office/powerpoint/2010/main" val="1310020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Let’s talk about some of the driving forces behind our architectural design.</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From a customer perspective an ERP system must be able to meet the daily and evolving business requirements. You want an adaptable system that can grow with your business. With Dynamics we have a thriving ecosystem with 30k active engineers, and 65k solutions.</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Equally important, you want an upgradable ERP system. Getting stuck on an old system would be a nightmare – That will </a:t>
            </a:r>
            <a:r>
              <a:rPr lang="en-US" sz="1800" b="1" dirty="0">
                <a:effectLst/>
                <a:latin typeface="Aptos" panose="020B0004020202020204" pitchFamily="34" charset="0"/>
                <a:ea typeface="Aptos" panose="020B0004020202020204" pitchFamily="34" charset="0"/>
                <a:cs typeface="Times New Roman" panose="02020603050405020304" pitchFamily="18" charset="0"/>
              </a:rPr>
              <a:t>never</a:t>
            </a:r>
            <a:r>
              <a:rPr lang="en-US" sz="1800" dirty="0">
                <a:effectLst/>
                <a:latin typeface="Aptos" panose="020B0004020202020204" pitchFamily="34" charset="0"/>
                <a:ea typeface="Aptos" panose="020B0004020202020204" pitchFamily="34" charset="0"/>
                <a:cs typeface="Times New Roman" panose="02020603050405020304" pitchFamily="18" charset="0"/>
              </a:rPr>
              <a:t> happen with Dynamics. We have a continuous update model, regardless of how extended the system is – in fact all our customers are running a recent version of our system.</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On top that, you have the entire talent of Microsoft’s to ensure a system with high availability, including 24x7 support and the best possible cloud infrastructure. </a:t>
            </a:r>
          </a:p>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By embracing a cloud-first mindset. Microsoft brings innovations like new capabilities to all customers 4 times per year, on top of that monthly quality updates are provided, typically with compliance, reliability, and performance improvements.</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This brings us back to how to upgrade a system that is adapted. We guarantee all extensions will keep working, and we have become so great at it, that all of this happens automatically – </a:t>
            </a:r>
            <a:r>
              <a:rPr lang="en-US" sz="1800" b="1" dirty="0">
                <a:effectLst/>
                <a:latin typeface="Aptos" panose="020B0004020202020204" pitchFamily="34" charset="0"/>
                <a:ea typeface="Aptos" panose="020B0004020202020204" pitchFamily="34" charset="0"/>
                <a:cs typeface="Times New Roman" panose="02020603050405020304" pitchFamily="18" charset="0"/>
              </a:rPr>
              <a:t>No human actions are required. </a:t>
            </a:r>
            <a:r>
              <a:rPr lang="en-US" sz="1800" dirty="0">
                <a:effectLst/>
                <a:latin typeface="Aptos" panose="020B0004020202020204" pitchFamily="34" charset="0"/>
                <a:ea typeface="Aptos" panose="020B0004020202020204" pitchFamily="34" charset="0"/>
                <a:cs typeface="Times New Roman" panose="02020603050405020304" pitchFamily="18" charset="0"/>
              </a:rPr>
              <a:t>All systems are upgraded and running again within the hour.</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Let’s look at how we made that possible.</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C2A4336-6695-4319-85A1-65B6811ACD75}" type="slidenum">
              <a:rPr lang="en-DK" smtClean="0"/>
              <a:t>5</a:t>
            </a:fld>
            <a:endParaRPr lang="en-DK"/>
          </a:p>
        </p:txBody>
      </p:sp>
    </p:spTree>
    <p:extLst>
      <p:ext uri="{BB962C8B-B14F-4D97-AF65-F5344CB8AC3E}">
        <p14:creationId xmlns:p14="http://schemas.microsoft.com/office/powerpoint/2010/main" val="307625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If you speak with our customers, you may hear about customers needing to manage their customizations and having significant issues with upgrading. These customers are running a deprecated version, like Dynamics AX 2012, on-premises. The extension model used in that product enabled overwriting of pretty much everything. That means each upgrade requires a manual conflict resolution, meaning customers stay on old versions.  </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dirty="0">
                <a:effectLst/>
                <a:latin typeface="Aptos" panose="020B0004020202020204" pitchFamily="34" charset="0"/>
                <a:ea typeface="Aptos" panose="020B0004020202020204" pitchFamily="34" charset="0"/>
                <a:cs typeface="Times New Roman" panose="02020603050405020304" pitchFamily="18" charset="0"/>
              </a:rPr>
              <a:t>Now, this is very different from the product we are talking about today – Dynamics 365 SCM – here we retained the powerful development approach, and we enabled it in an extensible way – you can no longer overwrite, you can wrap the underlying code. This means that there are by-design no conflicts to resolve, and we can seamlessly upgrade all systems. It is powerful, elegant and game changing.</a:t>
            </a:r>
            <a:br>
              <a:rPr lang="en-US" sz="1800" dirty="0">
                <a:effectLst/>
                <a:latin typeface="Aptos" panose="020B0004020202020204" pitchFamily="34" charset="0"/>
                <a:ea typeface="Aptos" panose="020B0004020202020204" pitchFamily="34" charset="0"/>
                <a:cs typeface="Times New Roman" panose="02020603050405020304" pitchFamily="18" charset="0"/>
              </a:rPr>
            </a:br>
            <a:endParaRPr lang="en-DK" dirty="0"/>
          </a:p>
        </p:txBody>
      </p:sp>
      <p:sp>
        <p:nvSpPr>
          <p:cNvPr id="4" name="Slide Number Placeholder 3"/>
          <p:cNvSpPr>
            <a:spLocks noGrp="1"/>
          </p:cNvSpPr>
          <p:nvPr>
            <p:ph type="sldNum" sz="quarter" idx="5"/>
          </p:nvPr>
        </p:nvSpPr>
        <p:spPr/>
        <p:txBody>
          <a:bodyPr/>
          <a:lstStyle/>
          <a:p>
            <a:fld id="{6C2A4336-6695-4319-85A1-65B6811ACD75}" type="slidenum">
              <a:rPr lang="en-DK" smtClean="0"/>
              <a:t>6</a:t>
            </a:fld>
            <a:endParaRPr lang="en-DK"/>
          </a:p>
        </p:txBody>
      </p:sp>
    </p:spTree>
    <p:extLst>
      <p:ext uri="{BB962C8B-B14F-4D97-AF65-F5344CB8AC3E}">
        <p14:creationId xmlns:p14="http://schemas.microsoft.com/office/powerpoint/2010/main" val="2401551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Now let us talk about the tools in the toolbox.</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endParaRPr lang="en-DK" dirty="0"/>
          </a:p>
        </p:txBody>
      </p:sp>
      <p:sp>
        <p:nvSpPr>
          <p:cNvPr id="4" name="Slide Number Placeholder 3"/>
          <p:cNvSpPr>
            <a:spLocks noGrp="1"/>
          </p:cNvSpPr>
          <p:nvPr>
            <p:ph type="sldNum" sz="quarter" idx="5"/>
          </p:nvPr>
        </p:nvSpPr>
        <p:spPr/>
        <p:txBody>
          <a:bodyPr/>
          <a:lstStyle/>
          <a:p>
            <a:fld id="{6C2A4336-6695-4319-85A1-65B6811ACD75}" type="slidenum">
              <a:rPr lang="en-DK" smtClean="0"/>
              <a:t>7</a:t>
            </a:fld>
            <a:endParaRPr lang="en-DK"/>
          </a:p>
        </p:txBody>
      </p:sp>
    </p:spTree>
    <p:extLst>
      <p:ext uri="{BB962C8B-B14F-4D97-AF65-F5344CB8AC3E}">
        <p14:creationId xmlns:p14="http://schemas.microsoft.com/office/powerpoint/2010/main" val="2704346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Visual Studio is where all D365 pro-code happens. It is by a far margin the most used development environment. Not just for ERP systems, but for </a:t>
            </a:r>
            <a:r>
              <a:rPr lang="en-US" sz="1800" i="1" dirty="0">
                <a:effectLst/>
                <a:latin typeface="Aptos" panose="020B0004020202020204" pitchFamily="34" charset="0"/>
                <a:ea typeface="Aptos" panose="020B0004020202020204" pitchFamily="34" charset="0"/>
                <a:cs typeface="Times New Roman" panose="02020603050405020304" pitchFamily="18" charset="0"/>
              </a:rPr>
              <a:t>any</a:t>
            </a:r>
            <a:r>
              <a:rPr lang="en-US" sz="1800" dirty="0">
                <a:effectLst/>
                <a:latin typeface="Aptos" panose="020B0004020202020204" pitchFamily="34" charset="0"/>
                <a:ea typeface="Aptos" panose="020B0004020202020204" pitchFamily="34" charset="0"/>
                <a:cs typeface="Times New Roman" panose="02020603050405020304" pitchFamily="18" charset="0"/>
              </a:rPr>
              <a:t> software development. This is important as attracting talent can be hard, and by using a well-known tool, engineers ramp up faster.</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endParaRPr lang="en-DK" dirty="0"/>
          </a:p>
        </p:txBody>
      </p:sp>
      <p:sp>
        <p:nvSpPr>
          <p:cNvPr id="4" name="Slide Number Placeholder 3"/>
          <p:cNvSpPr>
            <a:spLocks noGrp="1"/>
          </p:cNvSpPr>
          <p:nvPr>
            <p:ph type="sldNum" sz="quarter" idx="5"/>
          </p:nvPr>
        </p:nvSpPr>
        <p:spPr/>
        <p:txBody>
          <a:bodyPr/>
          <a:lstStyle/>
          <a:p>
            <a:fld id="{6C2A4336-6695-4319-85A1-65B6811ACD75}" type="slidenum">
              <a:rPr lang="en-DK" smtClean="0"/>
              <a:t>8</a:t>
            </a:fld>
            <a:endParaRPr lang="en-DK"/>
          </a:p>
        </p:txBody>
      </p:sp>
    </p:spTree>
    <p:extLst>
      <p:ext uri="{BB962C8B-B14F-4D97-AF65-F5344CB8AC3E}">
        <p14:creationId xmlns:p14="http://schemas.microsoft.com/office/powerpoint/2010/main" val="2798706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Visual Studio provides a rich design surface, what-you-see-is-what-you-get. For Dynamics 365 this includes a visual report designer, and a visual forms designer, and a visualization of code dependencies.  All of this makes it much quicker to make the right changes.</a:t>
            </a:r>
            <a:endParaRPr lang="en-DK" sz="1800" dirty="0">
              <a:effectLst/>
              <a:latin typeface="Aptos" panose="020B0004020202020204" pitchFamily="34" charset="0"/>
              <a:ea typeface="Aptos" panose="020B0004020202020204" pitchFamily="34" charset="0"/>
              <a:cs typeface="Times New Roman" panose="02020603050405020304" pitchFamily="18" charset="0"/>
            </a:endParaRPr>
          </a:p>
          <a:p>
            <a:endParaRPr lang="en-DK" dirty="0"/>
          </a:p>
        </p:txBody>
      </p:sp>
      <p:sp>
        <p:nvSpPr>
          <p:cNvPr id="4" name="Slide Number Placeholder 3"/>
          <p:cNvSpPr>
            <a:spLocks noGrp="1"/>
          </p:cNvSpPr>
          <p:nvPr>
            <p:ph type="sldNum" sz="quarter" idx="5"/>
          </p:nvPr>
        </p:nvSpPr>
        <p:spPr/>
        <p:txBody>
          <a:bodyPr/>
          <a:lstStyle/>
          <a:p>
            <a:fld id="{6C2A4336-6695-4319-85A1-65B6811ACD75}" type="slidenum">
              <a:rPr lang="en-DK" smtClean="0"/>
              <a:t>9</a:t>
            </a:fld>
            <a:endParaRPr lang="en-DK"/>
          </a:p>
        </p:txBody>
      </p:sp>
    </p:spTree>
    <p:extLst>
      <p:ext uri="{BB962C8B-B14F-4D97-AF65-F5344CB8AC3E}">
        <p14:creationId xmlns:p14="http://schemas.microsoft.com/office/powerpoint/2010/main" val="1822788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7.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Master" Target="../slideMasters/slideMaster3.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3.xml"/><Relationship Id="rId4" Type="http://schemas.openxmlformats.org/officeDocument/2006/relationships/image" Target="../media/image43.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3.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48.jpeg"/><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Master" Target="../slideMasters/slideMaster3.xml"/><Relationship Id="rId4" Type="http://schemas.openxmlformats.org/officeDocument/2006/relationships/image" Target="../media/image37.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Master" Target="../slideMasters/slideMaster3.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48.jpeg"/><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1_Title_Gradient_Warm Gray">
    <p:bg>
      <p:bgPr>
        <a:solidFill>
          <a:schemeClr val="bg1"/>
        </a:solidFill>
        <a:effectLst/>
      </p:bgPr>
    </p:b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036FF9EB-B253-A031-5115-CD24F226F9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FEDF3DE4-8628-A0E3-0518-AA5354E77E18}"/>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29698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1_Section_Gradient_Warm Gray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B0FCDB8-9110-73B2-3622-E788D3CFCB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4250875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8099989"/>
      </p:ext>
    </p:extLst>
  </p:cSld>
  <p:clrMapOvr>
    <a:masterClrMapping/>
  </p:clrMapOvr>
  <p:transition>
    <p:fade/>
  </p:transition>
  <p:hf sldNum="0" hd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2255572"/>
      </p:ext>
    </p:extLst>
  </p:cSld>
  <p:clrMapOvr>
    <a:masterClrMapping/>
  </p:clrMapOvr>
  <p:transition>
    <p:fade/>
  </p:transition>
  <p:hf sldNum="0" hd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090148"/>
      </p:ext>
    </p:extLst>
  </p:cSld>
  <p:clrMapOvr>
    <a:masterClrMapping/>
  </p:clrMapOvr>
  <p:transition>
    <p:fade/>
  </p:transition>
  <p:hf sldNum="0" hd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036297"/>
      </p:ext>
    </p:extLst>
  </p:cSld>
  <p:clrMapOvr>
    <a:masterClrMapping/>
  </p:clrMapOvr>
  <p:transition>
    <p:fade/>
  </p:transition>
  <p:hf sldNum="0" hd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1099281"/>
      </p:ext>
    </p:extLst>
  </p:cSld>
  <p:clrMapOvr>
    <a:masterClrMapping/>
  </p:clrMapOvr>
  <p:transition>
    <p:fade/>
  </p:transition>
  <p:hf sldNum="0" hd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7449794"/>
      </p:ext>
    </p:extLst>
  </p:cSld>
  <p:clrMapOvr>
    <a:masterClrMapping/>
  </p:clrMapOvr>
  <p:transition>
    <p:fade/>
  </p:transition>
  <p:hf sldNum="0" hdr="0" dt="0"/>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8951743"/>
      </p:ext>
    </p:extLst>
  </p:cSld>
  <p:clrMapOvr>
    <a:masterClrMapping/>
  </p:clrMapOvr>
  <p:transition>
    <p:fade/>
  </p:transition>
  <p:hf sldNum="0" hd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7850858"/>
      </p:ext>
    </p:extLst>
  </p:cSld>
  <p:clrMapOvr>
    <a:masterClrMapping/>
  </p:clrMapOvr>
  <p:transition>
    <p:fade/>
  </p:transition>
  <p:hf sldNum="0" hdr="0" dt="0"/>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8985136"/>
      </p:ext>
    </p:extLst>
  </p:cSld>
  <p:clrMapOvr>
    <a:masterClrMapping/>
  </p:clrMapOvr>
  <p:transition>
    <p:fade/>
  </p:transition>
  <p:hf sldNum="0" hdr="0" dt="0"/>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259839"/>
      </p:ext>
    </p:extLst>
  </p:cSld>
  <p:clrMapOvr>
    <a:masterClrMapping/>
  </p:clrMapOvr>
  <p:transition>
    <p:fade/>
  </p:transition>
  <p:hf sldNum="0" hdr="0" dt="0"/>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Gradient_Orange_with Im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481BF483-DF16-C1FA-9EF4-7C28AF75E2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591883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9851994"/>
      </p:ext>
    </p:extLst>
  </p:cSld>
  <p:clrMapOvr>
    <a:masterClrMapping/>
  </p:clrMapOvr>
  <p:transition>
    <p:fade/>
  </p:transition>
  <p:hf sldNum="0" hdr="0" dt="0"/>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270603"/>
      </p:ext>
    </p:extLst>
  </p:cSld>
  <p:clrMapOvr>
    <a:overrideClrMapping bg1="lt1" tx1="dk1" bg2="lt2" tx2="dk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92631095"/>
      </p:ext>
    </p:extLst>
  </p:cSld>
  <p:clrMapOvr>
    <a:overrideClrMapping bg1="lt1" tx1="dk1" bg2="lt2" tx2="dk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37158396"/>
      </p:ext>
    </p:extLst>
  </p:cSld>
  <p:clrMapOvr>
    <a:overrideClrMapping bg1="lt1" tx1="dk1" bg2="lt2" tx2="dk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42344495"/>
      </p:ext>
    </p:extLst>
  </p:cSld>
  <p:clrMapOvr>
    <a:overrideClrMapping bg1="lt1" tx1="dk1" bg2="lt2" tx2="dk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71558827"/>
      </p:ext>
    </p:extLst>
  </p:cSld>
  <p:clrMapOvr>
    <a:overrideClrMapping bg1="lt1" tx1="dk1" bg2="lt2" tx2="dk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56207484"/>
      </p:ext>
    </p:extLst>
  </p:cSld>
  <p:clrMapOvr>
    <a:overrideClrMapping bg1="lt1" tx1="dk1" bg2="lt2" tx2="dk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96207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15860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934603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9BE87138-6085-450E-B685-9401B9E4661D}" type="slidenum">
              <a:rPr lang="en-DK" smtClean="0"/>
              <a:t>‹#›</a:t>
            </a:fld>
            <a:endParaRPr lang="en-DK"/>
          </a:p>
        </p:txBody>
      </p:sp>
    </p:spTree>
    <p:extLst>
      <p:ext uri="{BB962C8B-B14F-4D97-AF65-F5344CB8AC3E}">
        <p14:creationId xmlns:p14="http://schemas.microsoft.com/office/powerpoint/2010/main" val="635417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58">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3825305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2510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9817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83770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7724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25913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71865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63245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p:nvPicPr>
        <p:blipFill rotWithShape="1">
          <a:blip r:embed="rId2">
            <a:extLst>
              <a:ext uri="{28A0092B-C50C-407E-A947-70E740481C1C}">
                <a14:useLocalDpi xmlns:a14="http://schemas.microsoft.com/office/drawing/2010/main" val="0"/>
              </a:ext>
            </a:extLst>
          </a:blip>
          <a:srcRect l="-21161"/>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89145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308288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37416648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p:nvPicPr>
        <p:blipFill rotWithShape="1">
          <a:blip r:embed="rId2">
            <a:extLst>
              <a:ext uri="{28A0092B-C50C-407E-A947-70E740481C1C}">
                <a14:useLocalDpi xmlns:a14="http://schemas.microsoft.com/office/drawing/2010/main" val="0"/>
              </a:ext>
            </a:extLst>
          </a:blip>
          <a:srcRect l="-51657"/>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231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745559756"/>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2752441179"/>
      </p:ext>
    </p:extLst>
  </p:cSld>
  <p:clrMapOvr>
    <a:overrideClrMapping bg1="dk1" tx1="lt1" bg2="dk2" tx2="lt2" accent1="accent1" accent2="accent2" accent3="accent3" accent4="accent4" accent5="accent5" accent6="accent6" hlink="hlink" folHlink="folHlink"/>
  </p:clrMapOvr>
  <p:transition>
    <p:fade/>
  </p:transition>
  <p:hf sldNum="0" hdr="0" dt="0"/>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384282"/>
      </p:ext>
    </p:extLst>
  </p:cSld>
  <p:clrMapOvr>
    <a:masterClrMapping/>
  </p:clrMapOvr>
  <p:transition>
    <p:fade/>
  </p:transition>
  <p:hf sldNum="0"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3763758"/>
      </p:ext>
    </p:extLst>
  </p:cSld>
  <p:clrMapOvr>
    <a:overrideClrMapping bg1="dk1" tx1="lt1" bg2="dk2" tx2="lt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595321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2061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4858260"/>
      </p:ext>
    </p:extLst>
  </p:cSld>
  <p:clrMapOvr>
    <a:overrideClrMapping bg1="lt1" tx1="dk1" bg2="lt2" tx2="dk2" accent1="accent1" accent2="accent2" accent3="accent3" accent4="accent4" accent5="accent5" accent6="accent6" hlink="hlink" folHlink="folHlink"/>
  </p:clrMapOvr>
  <p:transition>
    <p:fade/>
  </p:transition>
  <p:hf sldNum="0" hdr="0" dt="0"/>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78391156"/>
      </p:ext>
    </p:extLst>
  </p:cSld>
  <p:clrMapOvr>
    <a:overrideClrMapping bg1="dk1" tx1="lt1" bg2="dk2" tx2="lt2" accent1="accent1" accent2="accent2" accent3="accent3" accent4="accent4" accent5="accent5" accent6="accent6" hlink="hlink" folHlink="folHlink"/>
  </p:clrMapOvr>
  <p:transition>
    <p:fade/>
  </p:transition>
  <p:hf sldNum="0" hd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_Gradient_Dark Blu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418419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2545644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p15:clr>
            <a:srgbClr val="954F72"/>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Section_Gradient_Dark Blue_with Imag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67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267C-0020-5A6B-3D8F-AD78BA5B511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6ECE3013-5E92-39E2-9729-97DA193B7D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07D055F3-903B-342D-D456-EA32DA5B8571}"/>
              </a:ext>
            </a:extLst>
          </p:cNvPr>
          <p:cNvSpPr>
            <a:spLocks noGrp="1"/>
          </p:cNvSpPr>
          <p:nvPr>
            <p:ph type="dt" sz="half" idx="10"/>
          </p:nvPr>
        </p:nvSpPr>
        <p:spPr/>
        <p:txBody>
          <a:bodyPr/>
          <a:lstStyle/>
          <a:p>
            <a:fld id="{2F613B67-6EAF-4EFD-B2E8-E5D5210C827A}" type="datetimeFigureOut">
              <a:rPr lang="en-DK" smtClean="0"/>
              <a:t>08/01/2024</a:t>
            </a:fld>
            <a:endParaRPr lang="en-DK"/>
          </a:p>
        </p:txBody>
      </p:sp>
      <p:sp>
        <p:nvSpPr>
          <p:cNvPr id="5" name="Footer Placeholder 4">
            <a:extLst>
              <a:ext uri="{FF2B5EF4-FFF2-40B4-BE49-F238E27FC236}">
                <a16:creationId xmlns:a16="http://schemas.microsoft.com/office/drawing/2014/main" id="{26E9A1DF-D386-D186-E0BC-A9048A9571D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8B99348-E137-7CE4-4A28-EC1BA0C9F486}"/>
              </a:ext>
            </a:extLst>
          </p:cNvPr>
          <p:cNvSpPr>
            <a:spLocks noGrp="1"/>
          </p:cNvSpPr>
          <p:nvPr>
            <p:ph type="sldNum" sz="quarter" idx="12"/>
          </p:nvPr>
        </p:nvSpPr>
        <p:spPr/>
        <p:txBody>
          <a:bodyPr/>
          <a:lstStyle/>
          <a:p>
            <a:fld id="{9BE87138-6085-450E-B685-9401B9E4661D}" type="slidenum">
              <a:rPr lang="en-DK" smtClean="0"/>
              <a:t>‹#›</a:t>
            </a:fld>
            <a:endParaRPr lang="en-DK"/>
          </a:p>
        </p:txBody>
      </p:sp>
    </p:spTree>
    <p:extLst>
      <p:ext uri="{BB962C8B-B14F-4D97-AF65-F5344CB8AC3E}">
        <p14:creationId xmlns:p14="http://schemas.microsoft.com/office/powerpoint/2010/main" val="254547558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97877659"/>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11333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526057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en-US"/>
              <a:t>Click to edit Master text styles</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24129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en-US"/>
              <a:t>Click to edit Master text styles</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584346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268246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Gradient_Orange">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76085746-D4D5-E4B5-9EA8-ABCD80DC3F4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9D791B19-58A7-CCC1-7E59-596D25308565}"/>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C4FB1562-E75F-A091-C795-9BCF0AD2A7A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751387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65391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126859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014617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1962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6330806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3511049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4776950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124313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0352126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4843447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_Illustration_Circles">
    <p:bg>
      <p:bgPr>
        <a:solidFill>
          <a:schemeClr val="bg1"/>
        </a:solidFill>
        <a:effectLst/>
      </p:bgPr>
    </p:bg>
    <p:spTree>
      <p:nvGrpSpPr>
        <p:cNvPr id="1" name=""/>
        <p:cNvGrpSpPr/>
        <p:nvPr/>
      </p:nvGrpSpPr>
      <p:grpSpPr>
        <a:xfrm>
          <a:off x="0" y="0"/>
          <a:ext cx="0" cy="0"/>
          <a:chOff x="0" y="0"/>
          <a:chExt cx="0" cy="0"/>
        </a:xfrm>
      </p:grpSpPr>
      <p:pic>
        <p:nvPicPr>
          <p:cNvPr id="8" name="Picture 7" descr="Circle&#10;&#10;Description automatically generated with medium confidence">
            <a:extLst>
              <a:ext uri="{FF2B5EF4-FFF2-40B4-BE49-F238E27FC236}">
                <a16:creationId xmlns:a16="http://schemas.microsoft.com/office/drawing/2014/main" id="{09794856-AEC6-7B89-2ABB-FB8B0C1A2ED0}"/>
              </a:ext>
            </a:extLst>
          </p:cNvPr>
          <p:cNvPicPr>
            <a:picLocks noChangeAspect="1"/>
          </p:cNvPicPr>
          <p:nvPr/>
        </p:nvPicPr>
        <p:blipFill>
          <a:blip r:embed="rId2"/>
          <a:stretch>
            <a:fillRect/>
          </a:stretch>
        </p:blipFill>
        <p:spPr>
          <a:xfrm>
            <a:off x="0" y="0"/>
            <a:ext cx="12227442"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38B984F1-A0BC-F9B3-5737-D05D65215A8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D312307A-7BE8-2E78-3E22-4CE9B2A99CDB}"/>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8097895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0717935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984531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095450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8267C-0020-5A6B-3D8F-AD78BA5B5118}"/>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6ECE3013-5E92-39E2-9729-97DA193B7D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07D055F3-903B-342D-D456-EA32DA5B8571}"/>
              </a:ext>
            </a:extLst>
          </p:cNvPr>
          <p:cNvSpPr>
            <a:spLocks noGrp="1"/>
          </p:cNvSpPr>
          <p:nvPr>
            <p:ph type="dt" sz="half" idx="10"/>
          </p:nvPr>
        </p:nvSpPr>
        <p:spPr/>
        <p:txBody>
          <a:bodyPr/>
          <a:lstStyle/>
          <a:p>
            <a:fld id="{2F613B67-6EAF-4EFD-B2E8-E5D5210C827A}" type="datetimeFigureOut">
              <a:rPr lang="en-DK" smtClean="0"/>
              <a:t>08/01/2024</a:t>
            </a:fld>
            <a:endParaRPr lang="en-DK"/>
          </a:p>
        </p:txBody>
      </p:sp>
      <p:sp>
        <p:nvSpPr>
          <p:cNvPr id="5" name="Footer Placeholder 4">
            <a:extLst>
              <a:ext uri="{FF2B5EF4-FFF2-40B4-BE49-F238E27FC236}">
                <a16:creationId xmlns:a16="http://schemas.microsoft.com/office/drawing/2014/main" id="{26E9A1DF-D386-D186-E0BC-A9048A9571D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98B99348-E137-7CE4-4A28-EC1BA0C9F486}"/>
              </a:ext>
            </a:extLst>
          </p:cNvPr>
          <p:cNvSpPr>
            <a:spLocks noGrp="1"/>
          </p:cNvSpPr>
          <p:nvPr>
            <p:ph type="sldNum" sz="quarter" idx="12"/>
          </p:nvPr>
        </p:nvSpPr>
        <p:spPr/>
        <p:txBody>
          <a:bodyPr/>
          <a:lstStyle/>
          <a:p>
            <a:fld id="{9BE87138-6085-450E-B685-9401B9E4661D}" type="slidenum">
              <a:rPr lang="en-DK" smtClean="0"/>
              <a:t>‹#›</a:t>
            </a:fld>
            <a:endParaRPr lang="en-DK"/>
          </a:p>
        </p:txBody>
      </p:sp>
    </p:spTree>
    <p:extLst>
      <p:ext uri="{BB962C8B-B14F-4D97-AF65-F5344CB8AC3E}">
        <p14:creationId xmlns:p14="http://schemas.microsoft.com/office/powerpoint/2010/main" val="21568590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FFFFFF"/>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62439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_Gradient_Dark Purpl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with medium confidence">
            <a:extLst>
              <a:ext uri="{FF2B5EF4-FFF2-40B4-BE49-F238E27FC236}">
                <a16:creationId xmlns:a16="http://schemas.microsoft.com/office/drawing/2014/main" id="{927425DA-3229-4755-8ECB-6BBAF1B3261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213400DE-577A-F22E-6D22-067D750FD52F}"/>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1E3568E9-EDDA-BA98-E968-A291C84577F0}"/>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55790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_Illustration_Soft focus">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BB2FCDC-1864-6C1C-3C44-C6412B97D963}"/>
              </a:ext>
            </a:extLst>
          </p:cNvPr>
          <p:cNvPicPr>
            <a:picLocks noChangeAspect="1"/>
          </p:cNvPicPr>
          <p:nvPr/>
        </p:nvPicPr>
        <p:blipFill>
          <a:blip r:embed="rId2" cstate="email">
            <a:extLst>
              <a:ext uri="{28A0092B-C50C-407E-A947-70E740481C1C}">
                <a14:useLocalDpi xmlns:a14="http://schemas.microsoft.com/office/drawing/2010/main"/>
              </a:ext>
            </a:extLst>
          </a:blip>
          <a:src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13419986-4044-B473-D837-12B9FB4AFBF0}"/>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98B178F9-93DD-7447-DB0C-4B190F656E74}"/>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85881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_Illustration_Waves">
    <p:bg>
      <p:bgPr>
        <a:solidFill>
          <a:schemeClr val="bg2"/>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EE31C3A2-2502-5962-D44F-4F0B7DDDCF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50" y="-1"/>
            <a:ext cx="12188952" cy="686343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62FAB6A0-A122-2BE0-9BE0-DFE55F64D3F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04269215-93A5-E2C5-B078-A2A3BC42315D}"/>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952651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_Photo_1/2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B4AE7C7-69AD-F100-6AAD-66E2394A14A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11" name="Title 1">
            <a:extLst>
              <a:ext uri="{FF2B5EF4-FFF2-40B4-BE49-F238E27FC236}">
                <a16:creationId xmlns:a16="http://schemas.microsoft.com/office/drawing/2014/main" id="{C55AB98C-9F9F-D3B0-10A0-17DCB64F33D6}"/>
              </a:ext>
            </a:extLst>
          </p:cNvPr>
          <p:cNvSpPr>
            <a:spLocks noGrp="1"/>
          </p:cNvSpPr>
          <p:nvPr>
            <p:ph type="title" hasCustomPrompt="1"/>
          </p:nvPr>
        </p:nvSpPr>
        <p:spPr bwMode="white">
          <a:xfrm>
            <a:off x="569912" y="2769057"/>
            <a:ext cx="5068887"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5482F14D-1CBB-8E3B-8D2E-9B5EA00C5571}"/>
              </a:ext>
            </a:extLst>
          </p:cNvPr>
          <p:cNvSpPr>
            <a:spLocks noGrp="1"/>
          </p:cNvSpPr>
          <p:nvPr>
            <p:ph type="body" sz="quarter" idx="12" hasCustomPrompt="1"/>
          </p:nvPr>
        </p:nvSpPr>
        <p:spPr bwMode="white">
          <a:xfrm>
            <a:off x="582043" y="4215827"/>
            <a:ext cx="5056757"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A3E5ACEC-04CC-D20B-D4D4-AF1B70D010C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83F18C0F-35B3-00B9-E1FB-83D07536BB0A}"/>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51AAB13A-1E1B-E45F-BD10-BCD660802657}"/>
              </a:ext>
            </a:extLst>
          </p:cNvPr>
          <p:cNvSpPr>
            <a:spLocks noGrp="1"/>
          </p:cNvSpPr>
          <p:nvPr>
            <p:ph type="pic" sz="quarter" idx="15"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184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guide id="3" pos="384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_Photo_1/3 page">
    <p:bg>
      <p:bgPr>
        <a:solidFill>
          <a:schemeClr val="bg2"/>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906F4419-64A5-9020-22F2-344FC7FAF1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2" name="MS logo white - EMF">
            <a:extLst>
              <a:ext uri="{FF2B5EF4-FFF2-40B4-BE49-F238E27FC236}">
                <a16:creationId xmlns:a16="http://schemas.microsoft.com/office/drawing/2014/main" id="{29AA0694-93B3-A723-F9C9-53E401C82F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584200" y="585216"/>
            <a:ext cx="1366245" cy="292608"/>
          </a:xfrm>
          <a:prstGeom prst="rect">
            <a:avLst/>
          </a:prstGeom>
        </p:spPr>
      </p:pic>
      <p:sp>
        <p:nvSpPr>
          <p:cNvPr id="8" name="Title 1">
            <a:extLst>
              <a:ext uri="{FF2B5EF4-FFF2-40B4-BE49-F238E27FC236}">
                <a16:creationId xmlns:a16="http://schemas.microsoft.com/office/drawing/2014/main" id="{A6B1FCBB-06B7-64C6-F117-5E63670DFFA7}"/>
              </a:ext>
            </a:extLst>
          </p:cNvPr>
          <p:cNvSpPr>
            <a:spLocks noGrp="1"/>
          </p:cNvSpPr>
          <p:nvPr>
            <p:ph type="title" hasCustomPrompt="1"/>
          </p:nvPr>
        </p:nvSpPr>
        <p:spPr>
          <a:xfrm>
            <a:off x="569911" y="2769057"/>
            <a:ext cx="6949440" cy="1231106"/>
          </a:xfrm>
          <a:noFill/>
        </p:spPr>
        <p:txBody>
          <a:bodyPr wrap="square" lIns="0" tIns="0" rIns="0" bIns="0" anchor="b" anchorCtr="0">
            <a:spAutoFit/>
          </a:bodyPr>
          <a:lstStyle>
            <a:lvl1pPr>
              <a:defRPr sz="4000" b="0" i="0" spc="-50" baseline="0">
                <a:solidFill>
                  <a:srgbClr val="FFFFFF"/>
                </a:solidFill>
                <a:latin typeface="+mn-lt"/>
                <a:cs typeface="Segoe UI" panose="020B0502040204020203" pitchFamily="34" charset="0"/>
              </a:defRPr>
            </a:lvl1pPr>
          </a:lstStyle>
          <a:p>
            <a:r>
              <a:rPr lang="en-US"/>
              <a:t>Event name or </a:t>
            </a:r>
            <a:br>
              <a:rPr lang="en-US"/>
            </a:br>
            <a:r>
              <a:rPr lang="en-US"/>
              <a:t>presentation title </a:t>
            </a:r>
          </a:p>
        </p:txBody>
      </p:sp>
      <p:sp>
        <p:nvSpPr>
          <p:cNvPr id="10" name="Text Placeholder 4">
            <a:extLst>
              <a:ext uri="{FF2B5EF4-FFF2-40B4-BE49-F238E27FC236}">
                <a16:creationId xmlns:a16="http://schemas.microsoft.com/office/drawing/2014/main" id="{469CED02-2B46-444B-3830-0E40E15910FF}"/>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rgbClr val="FFFFFF"/>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EAFE125C-F2D8-2A18-58C3-194C3E321220}"/>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6" name="Text Placeholder 4">
            <a:extLst>
              <a:ext uri="{FF2B5EF4-FFF2-40B4-BE49-F238E27FC236}">
                <a16:creationId xmlns:a16="http://schemas.microsoft.com/office/drawing/2014/main" id="{1C67AC21-30F5-48B7-086F-79D1E4E11293}"/>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0521F0C-988A-EA48-770E-C78EECC5B1B7}"/>
              </a:ext>
            </a:extLst>
          </p:cNvPr>
          <p:cNvSpPr>
            <a:spLocks noGrp="1"/>
          </p:cNvSpPr>
          <p:nvPr>
            <p:ph type="pic" sz="quarter" idx="15" hasCustomPrompt="1"/>
          </p:nvPr>
        </p:nvSpPr>
        <p:spPr bwMode="ltGray">
          <a:xfrm>
            <a:off x="8077200" y="0"/>
            <a:ext cx="4114800" cy="68580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534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guide id="3" pos="507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688221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_Photo_Full page_1">
    <p:bg>
      <p:bgPr>
        <a:solidFill>
          <a:schemeClr val="bg2"/>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06392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_Photo_Full page_2">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1C74A79-BBEB-1C63-D4EF-38F00672DA48}"/>
              </a:ext>
            </a:extLst>
          </p:cNvPr>
          <p:cNvGrpSpPr/>
          <p:nvPr/>
        </p:nvGrpSpPr>
        <p:grpSpPr>
          <a:xfrm>
            <a:off x="-1" y="-1"/>
            <a:ext cx="12192001" cy="6858001"/>
            <a:chOff x="-1" y="-1"/>
            <a:chExt cx="12192001" cy="6858001"/>
          </a:xfrm>
        </p:grpSpPr>
        <p:pic>
          <p:nvPicPr>
            <p:cNvPr id="11" name="Picture 10" descr="A picture containing building&#10;&#10;Description automatically generated">
              <a:extLst>
                <a:ext uri="{FF2B5EF4-FFF2-40B4-BE49-F238E27FC236}">
                  <a16:creationId xmlns:a16="http://schemas.microsoft.com/office/drawing/2014/main" id="{313AFE2B-239D-9AC7-8FB0-8C96026D039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192001" cy="6858001"/>
            </a:xfrm>
            <a:prstGeom prst="rect">
              <a:avLst/>
            </a:prstGeom>
          </p:spPr>
        </p:pic>
        <p:sp>
          <p:nvSpPr>
            <p:cNvPr id="12" name="Rectangle 11">
              <a:extLst>
                <a:ext uri="{FF2B5EF4-FFF2-40B4-BE49-F238E27FC236}">
                  <a16:creationId xmlns:a16="http://schemas.microsoft.com/office/drawing/2014/main" id="{A389BF22-929B-2908-E860-A934A7695603}"/>
                </a:ext>
              </a:extLst>
            </p:cNvPr>
            <p:cNvSpPr/>
            <p:nvPr/>
          </p:nvSpPr>
          <p:spPr bwMode="auto">
            <a:xfrm>
              <a:off x="0" y="0"/>
              <a:ext cx="8149389" cy="6858000"/>
            </a:xfrm>
            <a:prstGeom prst="rect">
              <a:avLst/>
            </a:prstGeom>
            <a:gradFill>
              <a:gsLst>
                <a:gs pos="0">
                  <a:schemeClr val="bg1">
                    <a:alpha val="76249"/>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white - EMF">
            <a:extLst>
              <a:ext uri="{FF2B5EF4-FFF2-40B4-BE49-F238E27FC236}">
                <a16:creationId xmlns:a16="http://schemas.microsoft.com/office/drawing/2014/main" id="{15F18C2F-44AE-47B2-AF66-6F44850A456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5699"/>
            <a:ext cx="694944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44D44FA1-EE52-F9BC-B63E-D105CB6DE1C9}"/>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Date</a:t>
            </a:r>
          </a:p>
        </p:txBody>
      </p:sp>
      <p:sp>
        <p:nvSpPr>
          <p:cNvPr id="7" name="Text Placeholder 4">
            <a:extLst>
              <a:ext uri="{FF2B5EF4-FFF2-40B4-BE49-F238E27FC236}">
                <a16:creationId xmlns:a16="http://schemas.microsoft.com/office/drawing/2014/main" id="{5B4C53E4-E0E2-0DBC-1E21-DE54E6739E8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2"/>
                </a:solidFill>
                <a:latin typeface="+mn-lt"/>
                <a:cs typeface="Segoe UI" panose="020B0502040204020203" pitchFamily="34" charset="0"/>
              </a:defRPr>
            </a:lvl1pPr>
          </a:lstStyle>
          <a:p>
            <a:pPr lvl="0"/>
            <a:r>
              <a:rPr lang="en-US"/>
              <a:t>Microsoft confidential</a:t>
            </a:r>
          </a:p>
        </p:txBody>
      </p:sp>
      <p:sp>
        <p:nvSpPr>
          <p:cNvPr id="13" name="TextBox 12">
            <a:extLst>
              <a:ext uri="{FF2B5EF4-FFF2-40B4-BE49-F238E27FC236}">
                <a16:creationId xmlns:a16="http://schemas.microsoft.com/office/drawing/2014/main" id="{FC33FD83-0CA7-3551-4539-8F751FBF29ED}"/>
              </a:ext>
            </a:extLst>
          </p:cNvPr>
          <p:cNvSpPr txBox="1"/>
          <p:nvPr/>
        </p:nvSpPr>
        <p:spPr>
          <a:xfrm>
            <a:off x="2342147" y="7940842"/>
            <a:ext cx="65" cy="276999"/>
          </a:xfrm>
          <a:prstGeom prst="rect">
            <a:avLst/>
          </a:prstGeom>
          <a:noFill/>
        </p:spPr>
        <p:txBody>
          <a:bodyPr wrap="none" lIns="0" tIns="0" rIns="0" bIns="0" rtlCol="0">
            <a:spAutoFit/>
          </a:bodyPr>
          <a:lstStyle/>
          <a:p>
            <a:pPr algn="l"/>
            <a:endParaRPr lang="en-US" sz="1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06410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_Gradient_Dark Blu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1C9D6987-B7F5-0C98-A76B-1F2B3C15A88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924"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47192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_Gradient_Dark Purple">
    <p:bg>
      <p:bgPr>
        <a:solidFill>
          <a:schemeClr val="bg2"/>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8D1FFD6F-3D0E-B46F-1914-A3183A1C18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4" name="Title 1">
            <a:extLst>
              <a:ext uri="{FF2B5EF4-FFF2-40B4-BE49-F238E27FC236}">
                <a16:creationId xmlns:a16="http://schemas.microsoft.com/office/drawing/2014/main" id="{782285C3-99A0-8CCF-D634-885F1C5CB19F}"/>
              </a:ext>
            </a:extLst>
          </p:cNvPr>
          <p:cNvSpPr>
            <a:spLocks noGrp="1"/>
          </p:cNvSpPr>
          <p:nvPr>
            <p:ph type="title" hasCustomPrompt="1"/>
          </p:nvPr>
        </p:nvSpPr>
        <p:spPr bwMode="white">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2EC080A7-654B-D07C-9038-BDE71311A26B}"/>
              </a:ext>
            </a:extLst>
          </p:cNvPr>
          <p:cNvSpPr>
            <a:spLocks noGrp="1"/>
          </p:cNvSpPr>
          <p:nvPr>
            <p:ph type="body" sz="quarter" idx="12" hasCustomPrompt="1"/>
          </p:nvPr>
        </p:nvSpPr>
        <p:spPr bwMode="white">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424392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_Gradient_Dark Blu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4E4D2C8-20BC-7E5D-0A90-5DB478BDE66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627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_Gradient_Dark Purple_with Image">
    <p:bg>
      <p:bgPr>
        <a:solidFill>
          <a:schemeClr val="bg2"/>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with medium confidence">
            <a:extLst>
              <a:ext uri="{FF2B5EF4-FFF2-40B4-BE49-F238E27FC236}">
                <a16:creationId xmlns:a16="http://schemas.microsoft.com/office/drawing/2014/main" id="{0A086935-3714-39D1-32AE-80326770EE8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sp>
        <p:nvSpPr>
          <p:cNvPr id="2" name="Title 1">
            <a:extLst>
              <a:ext uri="{FF2B5EF4-FFF2-40B4-BE49-F238E27FC236}">
                <a16:creationId xmlns:a16="http://schemas.microsoft.com/office/drawing/2014/main" id="{51B65EEA-77F3-C0F5-3483-CA4C24A82D88}"/>
              </a:ext>
            </a:extLst>
          </p:cNvPr>
          <p:cNvSpPr>
            <a:spLocks noGrp="1"/>
          </p:cNvSpPr>
          <p:nvPr>
            <p:ph type="title" hasCustomPrompt="1"/>
          </p:nvPr>
        </p:nvSpPr>
        <p:spPr bwMode="white">
          <a:xfrm>
            <a:off x="569911" y="3387502"/>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C203CD3A-B97F-B099-C6BA-D7F8AE1152F5}"/>
              </a:ext>
            </a:extLst>
          </p:cNvPr>
          <p:cNvSpPr>
            <a:spLocks noGrp="1"/>
          </p:cNvSpPr>
          <p:nvPr>
            <p:ph type="body" sz="quarter" idx="12" hasCustomPrompt="1"/>
          </p:nvPr>
        </p:nvSpPr>
        <p:spPr bwMode="white">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0844D09D-1B98-1848-E708-C357D319EAE8}"/>
              </a:ext>
            </a:extLst>
          </p:cNvPr>
          <p:cNvSpPr>
            <a:spLocks noGrp="1"/>
          </p:cNvSpPr>
          <p:nvPr>
            <p:ph type="pic" sz="quarter" idx="15" hasCustomPrompt="1"/>
          </p:nvPr>
        </p:nvSpPr>
        <p:spPr bwMode="ltGray">
          <a:xfrm>
            <a:off x="8077200" y="0"/>
            <a:ext cx="4114800" cy="6858000"/>
          </a:xfrm>
          <a:prstGeom prst="rect">
            <a:avLst/>
          </a:prstGeom>
          <a:solidFill>
            <a:srgbClr val="D9D9D6"/>
          </a:solid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5290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genda_1-column_Large typ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2" name="Text Placeholder 3">
            <a:extLst>
              <a:ext uri="{FF2B5EF4-FFF2-40B4-BE49-F238E27FC236}">
                <a16:creationId xmlns:a16="http://schemas.microsoft.com/office/drawing/2014/main" id="{79614968-3494-E366-3F5D-AD4C362B9029}"/>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Tree>
    <p:extLst>
      <p:ext uri="{BB962C8B-B14F-4D97-AF65-F5344CB8AC3E}">
        <p14:creationId xmlns:p14="http://schemas.microsoft.com/office/powerpoint/2010/main" val="231350725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44">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_2-column">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5" name="Text Placeholder 4">
            <a:extLst>
              <a:ext uri="{FF2B5EF4-FFF2-40B4-BE49-F238E27FC236}">
                <a16:creationId xmlns:a16="http://schemas.microsoft.com/office/drawing/2014/main" id="{E9A8A03C-9110-2600-11EF-7EC8A656DB95}"/>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6" name="Text Placeholder 4">
            <a:extLst>
              <a:ext uri="{FF2B5EF4-FFF2-40B4-BE49-F238E27FC236}">
                <a16:creationId xmlns:a16="http://schemas.microsoft.com/office/drawing/2014/main" id="{0FF51780-D40A-A319-BDAA-730133A238F7}"/>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178175325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am roster_5 member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Picture 1" descr="This photo is a 'placeholder' only. Drag or drop your photo here, or click and tap the center to insert a photo.">
            <a:extLst>
              <a:ext uri="{FF2B5EF4-FFF2-40B4-BE49-F238E27FC236}">
                <a16:creationId xmlns:a16="http://schemas.microsoft.com/office/drawing/2014/main" id="{2095A92D-6FC0-30E2-84FD-749200CFDD2F}"/>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1" name="Text Placeholder 58">
            <a:extLst>
              <a:ext uri="{FF2B5EF4-FFF2-40B4-BE49-F238E27FC236}">
                <a16:creationId xmlns:a16="http://schemas.microsoft.com/office/drawing/2014/main" id="{8E28FB90-1F0C-96B6-ED65-6403818CBD82}"/>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 name="Text Placeholder 58">
            <a:extLst>
              <a:ext uri="{FF2B5EF4-FFF2-40B4-BE49-F238E27FC236}">
                <a16:creationId xmlns:a16="http://schemas.microsoft.com/office/drawing/2014/main" id="{39EC624B-C018-EA8F-FC34-7FA84C7312AC}"/>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7" name="Text Placeholder 2A sub">
            <a:extLst>
              <a:ext uri="{FF2B5EF4-FFF2-40B4-BE49-F238E27FC236}">
                <a16:creationId xmlns:a16="http://schemas.microsoft.com/office/drawing/2014/main" id="{7F9D57BE-5CDF-C75E-2546-01FDA84338EC}"/>
              </a:ext>
            </a:extLst>
          </p:cNvPr>
          <p:cNvSpPr>
            <a:spLocks noGrp="1"/>
          </p:cNvSpPr>
          <p:nvPr>
            <p:ph type="body" sz="quarter" idx="48" hasCustomPrompt="1"/>
          </p:nvPr>
        </p:nvSpPr>
        <p:spPr>
          <a:xfrm>
            <a:off x="597395"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7" name="Picture 2" descr="This photo is a 'placeholder' only. Drag or drop your photo here, or click and tap the center to insert a photo.">
            <a:extLst>
              <a:ext uri="{FF2B5EF4-FFF2-40B4-BE49-F238E27FC236}">
                <a16:creationId xmlns:a16="http://schemas.microsoft.com/office/drawing/2014/main" id="{E080675F-DF49-FC49-81AB-E8C058EE4972}"/>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58">
            <a:extLst>
              <a:ext uri="{FF2B5EF4-FFF2-40B4-BE49-F238E27FC236}">
                <a16:creationId xmlns:a16="http://schemas.microsoft.com/office/drawing/2014/main" id="{3928C68D-DAC5-11B4-3C12-6C91DE377400}"/>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4" name="Text Placeholder 58">
            <a:extLst>
              <a:ext uri="{FF2B5EF4-FFF2-40B4-BE49-F238E27FC236}">
                <a16:creationId xmlns:a16="http://schemas.microsoft.com/office/drawing/2014/main" id="{0B56EBDC-A427-27E1-3FEB-F0FD4E7B82C2}"/>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8" name="Text Placeholder 2A sub">
            <a:extLst>
              <a:ext uri="{FF2B5EF4-FFF2-40B4-BE49-F238E27FC236}">
                <a16:creationId xmlns:a16="http://schemas.microsoft.com/office/drawing/2014/main" id="{A7056ACE-B611-E42B-9345-C0B20848C942}"/>
              </a:ext>
            </a:extLst>
          </p:cNvPr>
          <p:cNvSpPr>
            <a:spLocks noGrp="1"/>
          </p:cNvSpPr>
          <p:nvPr>
            <p:ph type="body" sz="quarter" idx="56" hasCustomPrompt="1"/>
          </p:nvPr>
        </p:nvSpPr>
        <p:spPr>
          <a:xfrm>
            <a:off x="2900758"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8" name="Picture 3" descr="This photo is a 'placeholder' only. Drag or drop your photo here, or click and tap the center to insert a photo.">
            <a:extLst>
              <a:ext uri="{FF2B5EF4-FFF2-40B4-BE49-F238E27FC236}">
                <a16:creationId xmlns:a16="http://schemas.microsoft.com/office/drawing/2014/main" id="{05FE9E54-AB2C-EF3D-275C-52775C5B1213}"/>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58">
            <a:extLst>
              <a:ext uri="{FF2B5EF4-FFF2-40B4-BE49-F238E27FC236}">
                <a16:creationId xmlns:a16="http://schemas.microsoft.com/office/drawing/2014/main" id="{E6A26C49-73B1-32C2-15C5-764A1E43D37A}"/>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6" name="Text Placeholder 58">
            <a:extLst>
              <a:ext uri="{FF2B5EF4-FFF2-40B4-BE49-F238E27FC236}">
                <a16:creationId xmlns:a16="http://schemas.microsoft.com/office/drawing/2014/main" id="{69292DB0-E395-2E0C-8AD4-5A478E223D83}"/>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18235FB3-0388-BC57-E46C-852B620BD36A}"/>
              </a:ext>
            </a:extLst>
          </p:cNvPr>
          <p:cNvSpPr>
            <a:spLocks noGrp="1"/>
          </p:cNvSpPr>
          <p:nvPr>
            <p:ph type="body" sz="quarter" idx="57" hasCustomPrompt="1"/>
          </p:nvPr>
        </p:nvSpPr>
        <p:spPr>
          <a:xfrm>
            <a:off x="5180970"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9" name="Picture 4" descr="This photo is a 'placeholder' only. Drag or drop your photo here, or click and tap the center to insert a photo.">
            <a:extLst>
              <a:ext uri="{FF2B5EF4-FFF2-40B4-BE49-F238E27FC236}">
                <a16:creationId xmlns:a16="http://schemas.microsoft.com/office/drawing/2014/main" id="{96F26384-C43A-EEAD-9B70-92910BADFBBF}"/>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7" name="Text Placeholder 58">
            <a:extLst>
              <a:ext uri="{FF2B5EF4-FFF2-40B4-BE49-F238E27FC236}">
                <a16:creationId xmlns:a16="http://schemas.microsoft.com/office/drawing/2014/main" id="{5C9A1883-6DFC-99E3-6521-481114322E5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8" name="Text Placeholder 58">
            <a:extLst>
              <a:ext uri="{FF2B5EF4-FFF2-40B4-BE49-F238E27FC236}">
                <a16:creationId xmlns:a16="http://schemas.microsoft.com/office/drawing/2014/main" id="{77F88679-0849-BCE4-E48F-9011B09625AA}"/>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46C9B654-FF71-96F3-9D65-FAFDCC542B23}"/>
              </a:ext>
            </a:extLst>
          </p:cNvPr>
          <p:cNvSpPr>
            <a:spLocks noGrp="1"/>
          </p:cNvSpPr>
          <p:nvPr>
            <p:ph type="body" sz="quarter" idx="58" hasCustomPrompt="1"/>
          </p:nvPr>
        </p:nvSpPr>
        <p:spPr>
          <a:xfrm>
            <a:off x="7426459"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5" descr="This photo is a 'placeholder' only. Drag or drop your photo here, or click and tap the center to insert a photo.">
            <a:extLst>
              <a:ext uri="{FF2B5EF4-FFF2-40B4-BE49-F238E27FC236}">
                <a16:creationId xmlns:a16="http://schemas.microsoft.com/office/drawing/2014/main" id="{3B9166C7-9DC6-A91A-ED39-661EF0FD1414}"/>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9" name="Text Placeholder 58">
            <a:extLst>
              <a:ext uri="{FF2B5EF4-FFF2-40B4-BE49-F238E27FC236}">
                <a16:creationId xmlns:a16="http://schemas.microsoft.com/office/drawing/2014/main" id="{F3664A74-3BF2-EBBD-0A32-D91D7E18D712}"/>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0" name="Text Placeholder 58">
            <a:extLst>
              <a:ext uri="{FF2B5EF4-FFF2-40B4-BE49-F238E27FC236}">
                <a16:creationId xmlns:a16="http://schemas.microsoft.com/office/drawing/2014/main" id="{1EA6E3E7-9522-FBDA-5AA8-9B02637C3DED}"/>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C58F8C8D-221D-B55E-D329-5A72E24F04B1}"/>
              </a:ext>
            </a:extLst>
          </p:cNvPr>
          <p:cNvSpPr>
            <a:spLocks noGrp="1"/>
          </p:cNvSpPr>
          <p:nvPr>
            <p:ph type="body" sz="quarter" idx="59" hasCustomPrompt="1"/>
          </p:nvPr>
        </p:nvSpPr>
        <p:spPr>
          <a:xfrm>
            <a:off x="9729821" y="5290479"/>
            <a:ext cx="1858900" cy="800219"/>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2917672868"/>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am roster_Multiple team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3" name="Team 1">
            <a:extLst>
              <a:ext uri="{FF2B5EF4-FFF2-40B4-BE49-F238E27FC236}">
                <a16:creationId xmlns:a16="http://schemas.microsoft.com/office/drawing/2014/main" id="{1788A81D-F91F-4B63-B86B-E5FF44CB3797}"/>
              </a:ext>
            </a:extLst>
          </p:cNvPr>
          <p:cNvSpPr>
            <a:spLocks noGrp="1"/>
          </p:cNvSpPr>
          <p:nvPr>
            <p:ph type="body" sz="quarter" idx="41" hasCustomPrompt="1"/>
          </p:nvPr>
        </p:nvSpPr>
        <p:spPr>
          <a:xfrm>
            <a:off x="584200" y="2038192"/>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1</a:t>
            </a:r>
          </a:p>
        </p:txBody>
      </p:sp>
      <p:sp>
        <p:nvSpPr>
          <p:cNvPr id="30" name="Picture Placeholder 1A" descr="This photo is a 'placeholder' only. Drag or drop your photo here, or click and tap the center to insert a photo.">
            <a:extLst>
              <a:ext uri="{FF2B5EF4-FFF2-40B4-BE49-F238E27FC236}">
                <a16:creationId xmlns:a16="http://schemas.microsoft.com/office/drawing/2014/main" id="{7A1858DE-4EF1-DF37-6E54-4CDDA8BE4810}"/>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47" name="Text Placeholder 58">
            <a:extLst>
              <a:ext uri="{FF2B5EF4-FFF2-40B4-BE49-F238E27FC236}">
                <a16:creationId xmlns:a16="http://schemas.microsoft.com/office/drawing/2014/main" id="{44D0620A-EDE4-7447-2DB5-3E62FDFEF2AE}"/>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48" name="Text Placeholder 58">
            <a:extLst>
              <a:ext uri="{FF2B5EF4-FFF2-40B4-BE49-F238E27FC236}">
                <a16:creationId xmlns:a16="http://schemas.microsoft.com/office/drawing/2014/main" id="{01C010F4-F640-8A60-84DB-3A2F8B87A5DD}"/>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4" name="Picture Placeholder 1B" descr="This photo is a 'placeholder' only. Drag or drop your photo here, or click and tap the center to insert a photo.">
            <a:extLst>
              <a:ext uri="{FF2B5EF4-FFF2-40B4-BE49-F238E27FC236}">
                <a16:creationId xmlns:a16="http://schemas.microsoft.com/office/drawing/2014/main" id="{8DC67249-5F90-20FE-642D-92B8A7AA4725}"/>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55" name="Text Placeholder 58">
            <a:extLst>
              <a:ext uri="{FF2B5EF4-FFF2-40B4-BE49-F238E27FC236}">
                <a16:creationId xmlns:a16="http://schemas.microsoft.com/office/drawing/2014/main" id="{922227CE-29CC-7715-08E4-905343CC4668}"/>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6" name="Text Placeholder 58">
            <a:extLst>
              <a:ext uri="{FF2B5EF4-FFF2-40B4-BE49-F238E27FC236}">
                <a16:creationId xmlns:a16="http://schemas.microsoft.com/office/drawing/2014/main" id="{20F30418-EB83-FF1F-ECF0-A40BD6D8CBC0}"/>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8" name="Picture Placeholder 1C" descr="This photo is a 'placeholder' only. Drag or drop your photo here, or click and tap the center to insert a photo.">
            <a:extLst>
              <a:ext uri="{FF2B5EF4-FFF2-40B4-BE49-F238E27FC236}">
                <a16:creationId xmlns:a16="http://schemas.microsoft.com/office/drawing/2014/main" id="{1B8D2A36-064C-FE3B-CEAF-48281FAD4185}"/>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63" name="Text Placeholder 58">
            <a:extLst>
              <a:ext uri="{FF2B5EF4-FFF2-40B4-BE49-F238E27FC236}">
                <a16:creationId xmlns:a16="http://schemas.microsoft.com/office/drawing/2014/main" id="{8AD370F1-6139-1223-018A-16C75055E068}"/>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4" name="Text Placeholder 58">
            <a:extLst>
              <a:ext uri="{FF2B5EF4-FFF2-40B4-BE49-F238E27FC236}">
                <a16:creationId xmlns:a16="http://schemas.microsoft.com/office/drawing/2014/main" id="{BFCE70D8-4F10-E678-F1BB-75AEBFBE09D5}"/>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2" name="Picture Placeholder 1D" descr="This photo is a 'placeholder' only. Drag or drop your photo here, or click and tap the center to insert a photo.">
            <a:extLst>
              <a:ext uri="{FF2B5EF4-FFF2-40B4-BE49-F238E27FC236}">
                <a16:creationId xmlns:a16="http://schemas.microsoft.com/office/drawing/2014/main" id="{8E2E6F0B-8050-0919-E8CB-AC11968F627C}"/>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71" name="Text Placeholder 58">
            <a:extLst>
              <a:ext uri="{FF2B5EF4-FFF2-40B4-BE49-F238E27FC236}">
                <a16:creationId xmlns:a16="http://schemas.microsoft.com/office/drawing/2014/main" id="{0001AF27-6E88-CCE0-8660-7B99045D854D}"/>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2" name="Text Placeholder 58">
            <a:extLst>
              <a:ext uri="{FF2B5EF4-FFF2-40B4-BE49-F238E27FC236}">
                <a16:creationId xmlns:a16="http://schemas.microsoft.com/office/drawing/2014/main" id="{03C09D05-0CE3-7C80-1290-D97C4CA98852}"/>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 name="Straight Connector 1">
            <a:extLst>
              <a:ext uri="{FF2B5EF4-FFF2-40B4-BE49-F238E27FC236}">
                <a16:creationId xmlns:a16="http://schemas.microsoft.com/office/drawing/2014/main" id="{8F445834-5147-BDA3-1A05-42FE03F26C3D}"/>
              </a:ext>
            </a:extLst>
          </p:cNvPr>
          <p:cNvCxnSpPr>
            <a:cxnSpLocks/>
          </p:cNvCxnSpPr>
          <p:nvPr/>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am 2">
            <a:extLst>
              <a:ext uri="{FF2B5EF4-FFF2-40B4-BE49-F238E27FC236}">
                <a16:creationId xmlns:a16="http://schemas.microsoft.com/office/drawing/2014/main" id="{10A26582-C8F8-AC4A-9BCE-FF494FA099A6}"/>
              </a:ext>
            </a:extLst>
          </p:cNvPr>
          <p:cNvSpPr>
            <a:spLocks noGrp="1"/>
          </p:cNvSpPr>
          <p:nvPr>
            <p:ph type="body" sz="quarter" idx="42" hasCustomPrompt="1"/>
          </p:nvPr>
        </p:nvSpPr>
        <p:spPr>
          <a:xfrm>
            <a:off x="584200" y="3276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2</a:t>
            </a:r>
          </a:p>
        </p:txBody>
      </p:sp>
      <p:sp>
        <p:nvSpPr>
          <p:cNvPr id="29" name="Picture Placeholder 2A" descr="This photo is a 'placeholder' only. Drag or drop your photo here, or click and tap the center to insert a photo.">
            <a:extLst>
              <a:ext uri="{FF2B5EF4-FFF2-40B4-BE49-F238E27FC236}">
                <a16:creationId xmlns:a16="http://schemas.microsoft.com/office/drawing/2014/main" id="{B47D2B24-2319-9A35-2475-DEF9C8C68542}"/>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49" name="Text Placeholder 58">
            <a:extLst>
              <a:ext uri="{FF2B5EF4-FFF2-40B4-BE49-F238E27FC236}">
                <a16:creationId xmlns:a16="http://schemas.microsoft.com/office/drawing/2014/main" id="{FC01ED5E-F101-B2E3-BF92-D7282EDD9294}"/>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0" name="Text Placeholder 58">
            <a:extLst>
              <a:ext uri="{FF2B5EF4-FFF2-40B4-BE49-F238E27FC236}">
                <a16:creationId xmlns:a16="http://schemas.microsoft.com/office/drawing/2014/main" id="{5EFE1E18-263B-ADE2-5B97-3D3EC83D4FFD}"/>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3" name="Picture Placeholder 2B" descr="This photo is a 'placeholder' only. Drag or drop your photo here, or click and tap the center to insert a photo.">
            <a:extLst>
              <a:ext uri="{FF2B5EF4-FFF2-40B4-BE49-F238E27FC236}">
                <a16:creationId xmlns:a16="http://schemas.microsoft.com/office/drawing/2014/main" id="{E8083CB6-CCDA-255D-BC5C-0F5D411855D5}"/>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57" name="Text Placeholder 58">
            <a:extLst>
              <a:ext uri="{FF2B5EF4-FFF2-40B4-BE49-F238E27FC236}">
                <a16:creationId xmlns:a16="http://schemas.microsoft.com/office/drawing/2014/main" id="{F2AC0BEF-2B97-6CDB-7C63-7F2758C12D78}"/>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8" name="Text Placeholder 58">
            <a:extLst>
              <a:ext uri="{FF2B5EF4-FFF2-40B4-BE49-F238E27FC236}">
                <a16:creationId xmlns:a16="http://schemas.microsoft.com/office/drawing/2014/main" id="{74C1C912-D822-B1C0-3368-737311266008}"/>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7" name="Picture Placeholder 2C" descr="This photo is a 'placeholder' only. Drag or drop your photo here, or click and tap the center to insert a photo.">
            <a:extLst>
              <a:ext uri="{FF2B5EF4-FFF2-40B4-BE49-F238E27FC236}">
                <a16:creationId xmlns:a16="http://schemas.microsoft.com/office/drawing/2014/main" id="{164422E8-3E89-9441-E751-CAFDCD0F198A}"/>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65" name="Text Placeholder 58">
            <a:extLst>
              <a:ext uri="{FF2B5EF4-FFF2-40B4-BE49-F238E27FC236}">
                <a16:creationId xmlns:a16="http://schemas.microsoft.com/office/drawing/2014/main" id="{317C4FB7-C080-AFBA-6406-A20CF0407110}"/>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6" name="Text Placeholder 58">
            <a:extLst>
              <a:ext uri="{FF2B5EF4-FFF2-40B4-BE49-F238E27FC236}">
                <a16:creationId xmlns:a16="http://schemas.microsoft.com/office/drawing/2014/main" id="{0E6AE450-22D4-A89C-C840-1C35AC4C6789}"/>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1" name="Picture Placeholder 2D" descr="This photo is a 'placeholder' only. Drag or drop your photo here, or click and tap the center to insert a photo.">
            <a:extLst>
              <a:ext uri="{FF2B5EF4-FFF2-40B4-BE49-F238E27FC236}">
                <a16:creationId xmlns:a16="http://schemas.microsoft.com/office/drawing/2014/main" id="{E418AC83-800E-9972-CCF5-0D24DA9B04AC}"/>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73" name="Text Placeholder 58">
            <a:extLst>
              <a:ext uri="{FF2B5EF4-FFF2-40B4-BE49-F238E27FC236}">
                <a16:creationId xmlns:a16="http://schemas.microsoft.com/office/drawing/2014/main" id="{309D02C3-435E-CDD1-D82F-28B543F1B5A2}"/>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4" name="Text Placeholder 58">
            <a:extLst>
              <a:ext uri="{FF2B5EF4-FFF2-40B4-BE49-F238E27FC236}">
                <a16:creationId xmlns:a16="http://schemas.microsoft.com/office/drawing/2014/main" id="{D366B6F5-DEC3-1C48-DA3B-4397F337A269}"/>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4" name="Straight Connector 3">
            <a:extLst>
              <a:ext uri="{FF2B5EF4-FFF2-40B4-BE49-F238E27FC236}">
                <a16:creationId xmlns:a16="http://schemas.microsoft.com/office/drawing/2014/main" id="{9804F51A-1D45-8731-5DAA-2233599509CB}"/>
              </a:ext>
            </a:extLst>
          </p:cNvPr>
          <p:cNvCxnSpPr>
            <a:cxnSpLocks/>
          </p:cNvCxnSpPr>
          <p:nvPr/>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am 3">
            <a:extLst>
              <a:ext uri="{FF2B5EF4-FFF2-40B4-BE49-F238E27FC236}">
                <a16:creationId xmlns:a16="http://schemas.microsoft.com/office/drawing/2014/main" id="{D3F608B4-ED44-5C07-5EFA-438FB513B7FB}"/>
              </a:ext>
            </a:extLst>
          </p:cNvPr>
          <p:cNvSpPr>
            <a:spLocks noGrp="1"/>
          </p:cNvSpPr>
          <p:nvPr>
            <p:ph type="body" sz="quarter" idx="43" hasCustomPrompt="1"/>
          </p:nvPr>
        </p:nvSpPr>
        <p:spPr>
          <a:xfrm>
            <a:off x="584200" y="441960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3</a:t>
            </a:r>
          </a:p>
        </p:txBody>
      </p:sp>
      <p:sp>
        <p:nvSpPr>
          <p:cNvPr id="28" name="Picture Placeholder 3A" descr="This photo is a 'placeholder' only. Drag or drop your photo here, or click and tap the center to insert a photo.">
            <a:extLst>
              <a:ext uri="{FF2B5EF4-FFF2-40B4-BE49-F238E27FC236}">
                <a16:creationId xmlns:a16="http://schemas.microsoft.com/office/drawing/2014/main" id="{EAECE39A-485D-E6EB-27F0-728F88CA6719}"/>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51" name="Text Placeholder 58">
            <a:extLst>
              <a:ext uri="{FF2B5EF4-FFF2-40B4-BE49-F238E27FC236}">
                <a16:creationId xmlns:a16="http://schemas.microsoft.com/office/drawing/2014/main" id="{3965190B-2799-9D0C-F8DD-6CC5158F1533}"/>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2" name="Text Placeholder 58">
            <a:extLst>
              <a:ext uri="{FF2B5EF4-FFF2-40B4-BE49-F238E27FC236}">
                <a16:creationId xmlns:a16="http://schemas.microsoft.com/office/drawing/2014/main" id="{736C02F1-87C7-951D-BE5A-0E2EE9F3DC1E}"/>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2" name="Picture Placeholder 3B" descr="This photo is a 'placeholder' only. Drag or drop your photo here, or click and tap the center to insert a photo.">
            <a:extLst>
              <a:ext uri="{FF2B5EF4-FFF2-40B4-BE49-F238E27FC236}">
                <a16:creationId xmlns:a16="http://schemas.microsoft.com/office/drawing/2014/main" id="{8BF4AC3C-2414-C0C9-D30B-1883D8FF07F9}"/>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59" name="Text Placeholder 58">
            <a:extLst>
              <a:ext uri="{FF2B5EF4-FFF2-40B4-BE49-F238E27FC236}">
                <a16:creationId xmlns:a16="http://schemas.microsoft.com/office/drawing/2014/main" id="{EF622325-4A31-0D34-F692-292C7A27B194}"/>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0" name="Text Placeholder 58">
            <a:extLst>
              <a:ext uri="{FF2B5EF4-FFF2-40B4-BE49-F238E27FC236}">
                <a16:creationId xmlns:a16="http://schemas.microsoft.com/office/drawing/2014/main" id="{4EA6AF6F-230F-CCBA-01CB-9F97E4A80419}"/>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6" name="Picture Placeholder 3C" descr="This photo is a 'placeholder' only. Drag or drop your photo here, or click and tap the center to insert a photo.">
            <a:extLst>
              <a:ext uri="{FF2B5EF4-FFF2-40B4-BE49-F238E27FC236}">
                <a16:creationId xmlns:a16="http://schemas.microsoft.com/office/drawing/2014/main" id="{A1EE5FC3-9D08-4309-3E1C-5300AC037DC4}"/>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67" name="Text Placeholder 58">
            <a:extLst>
              <a:ext uri="{FF2B5EF4-FFF2-40B4-BE49-F238E27FC236}">
                <a16:creationId xmlns:a16="http://schemas.microsoft.com/office/drawing/2014/main" id="{8F8EB56C-34C6-E5E1-1972-A071C8CB2ACF}"/>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8" name="Text Placeholder 58">
            <a:extLst>
              <a:ext uri="{FF2B5EF4-FFF2-40B4-BE49-F238E27FC236}">
                <a16:creationId xmlns:a16="http://schemas.microsoft.com/office/drawing/2014/main" id="{6070585B-81AF-32BA-0813-522DCAEFA40E}"/>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40" name="Picture Placeholder 3D" descr="This photo is a 'placeholder' only. Drag or drop your photo here, or click and tap the center to insert a photo.">
            <a:extLst>
              <a:ext uri="{FF2B5EF4-FFF2-40B4-BE49-F238E27FC236}">
                <a16:creationId xmlns:a16="http://schemas.microsoft.com/office/drawing/2014/main" id="{48D92F43-C340-0BDC-CD08-A5A2D0AFAA5A}"/>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75" name="Text Placeholder 58">
            <a:extLst>
              <a:ext uri="{FF2B5EF4-FFF2-40B4-BE49-F238E27FC236}">
                <a16:creationId xmlns:a16="http://schemas.microsoft.com/office/drawing/2014/main" id="{89E6A037-24C1-CAC2-A398-476119D3F25D}"/>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6" name="Text Placeholder 58">
            <a:extLst>
              <a:ext uri="{FF2B5EF4-FFF2-40B4-BE49-F238E27FC236}">
                <a16:creationId xmlns:a16="http://schemas.microsoft.com/office/drawing/2014/main" id="{876F2CA6-31AD-FFE7-FC90-15148A097830}"/>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26" name="Straight Connector 25">
            <a:extLst>
              <a:ext uri="{FF2B5EF4-FFF2-40B4-BE49-F238E27FC236}">
                <a16:creationId xmlns:a16="http://schemas.microsoft.com/office/drawing/2014/main" id="{372DE300-AF33-9F86-1E59-5008DFACF2FD}"/>
              </a:ext>
            </a:extLst>
          </p:cNvPr>
          <p:cNvCxnSpPr>
            <a:cxnSpLocks/>
          </p:cNvCxnSpPr>
          <p:nvPr/>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am 4">
            <a:extLst>
              <a:ext uri="{FF2B5EF4-FFF2-40B4-BE49-F238E27FC236}">
                <a16:creationId xmlns:a16="http://schemas.microsoft.com/office/drawing/2014/main" id="{B1818782-B436-6129-67F3-553E6ADB8AE1}"/>
              </a:ext>
            </a:extLst>
          </p:cNvPr>
          <p:cNvSpPr>
            <a:spLocks noGrp="1"/>
          </p:cNvSpPr>
          <p:nvPr>
            <p:ph type="body" sz="quarter" idx="44" hasCustomPrompt="1"/>
          </p:nvPr>
        </p:nvSpPr>
        <p:spPr>
          <a:xfrm>
            <a:off x="569912" y="5619750"/>
            <a:ext cx="1487488" cy="246221"/>
          </a:xfrm>
          <a:prstGeom prst="rect">
            <a:avLst/>
          </a:prstGeom>
        </p:spPr>
        <p:txBody>
          <a:bodyPr anchor="ctr"/>
          <a:lstStyle>
            <a:lvl1pPr marL="0" indent="0">
              <a:buNone/>
              <a:defRPr sz="16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 4</a:t>
            </a:r>
          </a:p>
        </p:txBody>
      </p:sp>
      <p:sp>
        <p:nvSpPr>
          <p:cNvPr id="27" name="Picture Placeholder 4A" descr="This photo is a 'placeholder' only. Drag or drop your photo here, or click and tap the center to insert a photo.">
            <a:extLst>
              <a:ext uri="{FF2B5EF4-FFF2-40B4-BE49-F238E27FC236}">
                <a16:creationId xmlns:a16="http://schemas.microsoft.com/office/drawing/2014/main" id="{09D5AA92-B282-C1B4-798D-F0C0CE32DFED}"/>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53" name="Text Placeholder 58">
            <a:extLst>
              <a:ext uri="{FF2B5EF4-FFF2-40B4-BE49-F238E27FC236}">
                <a16:creationId xmlns:a16="http://schemas.microsoft.com/office/drawing/2014/main" id="{185A2984-DFE0-DB13-1B58-814E78BACB59}"/>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54" name="Text Placeholder 58">
            <a:extLst>
              <a:ext uri="{FF2B5EF4-FFF2-40B4-BE49-F238E27FC236}">
                <a16:creationId xmlns:a16="http://schemas.microsoft.com/office/drawing/2014/main" id="{8B90DB1C-DC86-BEED-6297-979686631FEC}"/>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Picture Placeholder 4B" descr="This photo is a 'placeholder' only. Drag or drop your photo here, or click and tap the center to insert a photo.">
            <a:extLst>
              <a:ext uri="{FF2B5EF4-FFF2-40B4-BE49-F238E27FC236}">
                <a16:creationId xmlns:a16="http://schemas.microsoft.com/office/drawing/2014/main" id="{1AACDD71-3F9F-FF96-80B7-B16ACB3DBDA0}"/>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61" name="Text Placeholder 58">
            <a:extLst>
              <a:ext uri="{FF2B5EF4-FFF2-40B4-BE49-F238E27FC236}">
                <a16:creationId xmlns:a16="http://schemas.microsoft.com/office/drawing/2014/main" id="{2B9A6BDF-B22A-1D52-4406-C9B2C30D5BE2}"/>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62" name="Text Placeholder 58">
            <a:extLst>
              <a:ext uri="{FF2B5EF4-FFF2-40B4-BE49-F238E27FC236}">
                <a16:creationId xmlns:a16="http://schemas.microsoft.com/office/drawing/2014/main" id="{798F9B24-6D32-FEF4-B4F7-221FA0383648}"/>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5" name="Picture Placeholder 4C" descr="This photo is a 'placeholder' only. Drag or drop your photo here, or click and tap the center to insert a photo.">
            <a:extLst>
              <a:ext uri="{FF2B5EF4-FFF2-40B4-BE49-F238E27FC236}">
                <a16:creationId xmlns:a16="http://schemas.microsoft.com/office/drawing/2014/main" id="{217FFE89-17B7-1648-33A1-D7100A36CE96}"/>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69" name="Text Placeholder 58">
            <a:extLst>
              <a:ext uri="{FF2B5EF4-FFF2-40B4-BE49-F238E27FC236}">
                <a16:creationId xmlns:a16="http://schemas.microsoft.com/office/drawing/2014/main" id="{4E67998A-56F2-636C-2397-FD35A6BAED5C}"/>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0" name="Text Placeholder 58">
            <a:extLst>
              <a:ext uri="{FF2B5EF4-FFF2-40B4-BE49-F238E27FC236}">
                <a16:creationId xmlns:a16="http://schemas.microsoft.com/office/drawing/2014/main" id="{98A4D675-E7C5-C94A-F613-39AE772372B3}"/>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9" name="Picture Placeholder 4D" descr="This photo is a 'placeholder' only. Drag or drop your photo here, or click and tap the center to insert a photo.">
            <a:extLst>
              <a:ext uri="{FF2B5EF4-FFF2-40B4-BE49-F238E27FC236}">
                <a16:creationId xmlns:a16="http://schemas.microsoft.com/office/drawing/2014/main" id="{BB3E99EB-92F7-AFDA-6F2F-8D5C275EECBF}"/>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77" name="Text Placeholder 58">
            <a:extLst>
              <a:ext uri="{FF2B5EF4-FFF2-40B4-BE49-F238E27FC236}">
                <a16:creationId xmlns:a16="http://schemas.microsoft.com/office/drawing/2014/main" id="{794D0FFB-0845-0A62-2ABA-9D32A8F6A11F}"/>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78" name="Text Placeholder 58">
            <a:extLst>
              <a:ext uri="{FF2B5EF4-FFF2-40B4-BE49-F238E27FC236}">
                <a16:creationId xmlns:a16="http://schemas.microsoft.com/office/drawing/2014/main" id="{EA2979B5-9049-F13E-01F6-96D99CFF4F5E}"/>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187054487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950487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ummary page_Big headline">
    <p:bg>
      <p:bgPr>
        <a:solidFill>
          <a:schemeClr val="bg2"/>
        </a:solidFill>
        <a:effectLst/>
      </p:bgPr>
    </p:bg>
    <p:spTree>
      <p:nvGrpSpPr>
        <p:cNvPr id="1" name=""/>
        <p:cNvGrpSpPr/>
        <p:nvPr/>
      </p:nvGrpSpPr>
      <p:grpSpPr>
        <a:xfrm>
          <a:off x="0" y="0"/>
          <a:ext cx="0" cy="0"/>
          <a:chOff x="0" y="0"/>
          <a:chExt cx="0" cy="0"/>
        </a:xfrm>
      </p:grpSpPr>
      <p:sp>
        <p:nvSpPr>
          <p:cNvPr id="11" name="Title 4">
            <a:extLst>
              <a:ext uri="{FF2B5EF4-FFF2-40B4-BE49-F238E27FC236}">
                <a16:creationId xmlns:a16="http://schemas.microsoft.com/office/drawing/2014/main" id="{9654F913-8C73-8154-339B-5F55F59D6479}"/>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12" name="Text Placeholder 3">
            <a:extLst>
              <a:ext uri="{FF2B5EF4-FFF2-40B4-BE49-F238E27FC236}">
                <a16:creationId xmlns:a16="http://schemas.microsoft.com/office/drawing/2014/main" id="{1AD7AFE0-BCF1-36FF-7EA7-BCB9808983BD}"/>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1290F352-B453-F362-EDD0-00B6F4E63D12}"/>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35836671"/>
      </p:ext>
    </p:extLst>
  </p:cSld>
  <p:clrMapOvr>
    <a:masterClrMapping/>
  </p:clrMapOvr>
  <p:transition>
    <p:fade/>
  </p:transition>
  <p:extLst>
    <p:ext uri="{DCECCB84-F9BA-43D5-87BE-67443E8EF086}">
      <p15:sldGuideLst xmlns:p15="http://schemas.microsoft.com/office/powerpoint/2012/main">
        <p15:guide id="2" pos="7680">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_Dark Purple">
    <p:bg>
      <p:bgPr>
        <a:solidFill>
          <a:srgbClr val="225B6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en-US"/>
              <a:t>Click to edit Master text styles</a:t>
            </a:r>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506687273"/>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_Dark Teal">
    <p:bg>
      <p:bgPr>
        <a:solidFill>
          <a:srgbClr val="463668"/>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p:nvPicPr>
        <p:blipFill>
          <a:blip r:embed="rId2">
            <a:biLevel thresh="25000"/>
            <a:alphaModFix amt="13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p:nvPicPr>
        <p:blipFill>
          <a:blip r:embed="rId2">
            <a:biLevel thresh="25000"/>
            <a:alphaModFix amt="13000"/>
          </a:blip>
          <a:stretch>
            <a:fillRect/>
          </a:stretch>
        </p:blipFill>
        <p:spPr>
          <a:xfrm rot="10800000">
            <a:off x="8186352" y="3860767"/>
            <a:ext cx="4624669" cy="3379567"/>
          </a:xfrm>
          <a:prstGeom prst="rect">
            <a:avLst/>
          </a:prstGeom>
        </p:spPr>
      </p:pic>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en-US"/>
              <a:t>Click to edit Master text styles</a:t>
            </a:r>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1925890"/>
      </p:ext>
    </p:extLst>
  </p:cSld>
  <p:clrMapOvr>
    <a:masterClrMapping/>
  </p:clrMapOvr>
  <p:transition>
    <p:fade/>
  </p:transition>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1-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2A76E6DB-43E3-9638-8EED-1A07351FE9B4}"/>
              </a:ext>
            </a:extLst>
          </p:cNvPr>
          <p:cNvSpPr>
            <a:spLocks noGrp="1"/>
          </p:cNvSpPr>
          <p:nvPr>
            <p:ph type="body" sz="quarter" idx="15"/>
          </p:nvPr>
        </p:nvSpPr>
        <p:spPr>
          <a:xfrm>
            <a:off x="586389" y="1614460"/>
            <a:ext cx="8193024"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6433873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column_Text_with Subhead">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11">
            <a:extLst>
              <a:ext uri="{FF2B5EF4-FFF2-40B4-BE49-F238E27FC236}">
                <a16:creationId xmlns:a16="http://schemas.microsoft.com/office/drawing/2014/main" id="{0FD7F3A0-AE9E-F4D1-2FA8-3A1E9EA0E8B0}"/>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3">
            <a:extLst>
              <a:ext uri="{FF2B5EF4-FFF2-40B4-BE49-F238E27FC236}">
                <a16:creationId xmlns:a16="http://schemas.microsoft.com/office/drawing/2014/main" id="{9B285081-0F92-6C1C-3512-5B288A411FF8}"/>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56996220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1008">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8E180A9F-A1A7-5DB6-E89E-76F228103C73}"/>
              </a:ext>
            </a:extLst>
          </p:cNvPr>
          <p:cNvSpPr>
            <a:spLocks noGrp="1"/>
          </p:cNvSpPr>
          <p:nvPr>
            <p:ph type="body" sz="quarter" idx="15" hasCustomPrompt="1"/>
          </p:nvPr>
        </p:nvSpPr>
        <p:spPr>
          <a:xfrm>
            <a:off x="586390" y="1591056"/>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736ED656-29AE-AA0B-2536-E6F40F331249}"/>
              </a:ext>
            </a:extLst>
          </p:cNvPr>
          <p:cNvSpPr>
            <a:spLocks noGrp="1"/>
          </p:cNvSpPr>
          <p:nvPr>
            <p:ph type="body" sz="quarter" idx="18" hasCustomPrompt="1"/>
          </p:nvPr>
        </p:nvSpPr>
        <p:spPr>
          <a:xfrm>
            <a:off x="6242050" y="1591310"/>
            <a:ext cx="5365148"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97291718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2-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Text Placeholder 11">
            <a:extLst>
              <a:ext uri="{FF2B5EF4-FFF2-40B4-BE49-F238E27FC236}">
                <a16:creationId xmlns:a16="http://schemas.microsoft.com/office/drawing/2014/main" id="{A151F6C3-4C86-9BE0-3EF1-2A7F45C255BA}"/>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5" name="Text Placeholder 11">
            <a:extLst>
              <a:ext uri="{FF2B5EF4-FFF2-40B4-BE49-F238E27FC236}">
                <a16:creationId xmlns:a16="http://schemas.microsoft.com/office/drawing/2014/main" id="{115C830D-6AE0-FCBB-3BB9-EFF53999C9A1}"/>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CCAD7EC1-C7F9-87F1-55C3-BD621FEC89CF}"/>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Text Placeholder 3">
            <a:extLst>
              <a:ext uri="{FF2B5EF4-FFF2-40B4-BE49-F238E27FC236}">
                <a16:creationId xmlns:a16="http://schemas.microsoft.com/office/drawing/2014/main" id="{941FF17A-50FC-D446-28DE-E297FDBEBBCC}"/>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26184151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column_Text">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1591056"/>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3284229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column_Text_with Subhead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3" name="Text Placeholder 11">
            <a:extLst>
              <a:ext uri="{FF2B5EF4-FFF2-40B4-BE49-F238E27FC236}">
                <a16:creationId xmlns:a16="http://schemas.microsoft.com/office/drawing/2014/main" id="{F5FC17DB-F369-FD60-F937-6D86368B55F8}"/>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908EA551-F10A-E84D-1885-84662B8E64D6}"/>
              </a:ext>
            </a:extLst>
          </p:cNvPr>
          <p:cNvSpPr>
            <a:spLocks noGrp="1"/>
          </p:cNvSpPr>
          <p:nvPr>
            <p:ph type="body" sz="quarter" idx="15"/>
          </p:nvPr>
        </p:nvSpPr>
        <p:spPr>
          <a:xfrm>
            <a:off x="586390"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5" name="Text Placeholder 11">
            <a:extLst>
              <a:ext uri="{FF2B5EF4-FFF2-40B4-BE49-F238E27FC236}">
                <a16:creationId xmlns:a16="http://schemas.microsoft.com/office/drawing/2014/main" id="{6C805E6F-C958-680B-B451-D60BC887347E}"/>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A9AE509D-953D-DAFE-1CFA-CA884266E52F}"/>
              </a:ext>
            </a:extLst>
          </p:cNvPr>
          <p:cNvSpPr>
            <a:spLocks noGrp="1"/>
          </p:cNvSpPr>
          <p:nvPr>
            <p:ph type="body" sz="quarter" idx="23"/>
          </p:nvPr>
        </p:nvSpPr>
        <p:spPr>
          <a:xfrm>
            <a:off x="4359737"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7" name="Text Placeholder 11">
            <a:extLst>
              <a:ext uri="{FF2B5EF4-FFF2-40B4-BE49-F238E27FC236}">
                <a16:creationId xmlns:a16="http://schemas.microsoft.com/office/drawing/2014/main" id="{3E1923A9-6862-5E39-000A-ADF4749943CF}"/>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A859BF26-94A7-DE29-683E-3FF26324EB33}"/>
              </a:ext>
            </a:extLst>
          </p:cNvPr>
          <p:cNvSpPr>
            <a:spLocks noGrp="1"/>
          </p:cNvSpPr>
          <p:nvPr>
            <p:ph type="body" sz="quarter" idx="25"/>
          </p:nvPr>
        </p:nvSpPr>
        <p:spPr>
          <a:xfrm>
            <a:off x="8133084" y="2297575"/>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01664006"/>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Text Placeholder 11">
            <a:extLst>
              <a:ext uri="{FF2B5EF4-FFF2-40B4-BE49-F238E27FC236}">
                <a16:creationId xmlns:a16="http://schemas.microsoft.com/office/drawing/2014/main" id="{4CE33728-F33A-8A85-4F59-E95CD991BB12}"/>
              </a:ext>
            </a:extLst>
          </p:cNvPr>
          <p:cNvSpPr>
            <a:spLocks noGrp="1"/>
          </p:cNvSpPr>
          <p:nvPr>
            <p:ph type="body" sz="quarter" idx="17"/>
          </p:nvPr>
        </p:nvSpPr>
        <p:spPr>
          <a:xfrm>
            <a:off x="584200" y="1594155"/>
            <a:ext cx="5269866"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D977E074-7BF3-AFBF-816A-6083687A21BC}"/>
              </a:ext>
            </a:extLst>
          </p:cNvPr>
          <p:cNvSpPr>
            <a:spLocks noGrp="1"/>
          </p:cNvSpPr>
          <p:nvPr>
            <p:ph type="body" sz="quarter" idx="15"/>
          </p:nvPr>
        </p:nvSpPr>
        <p:spPr>
          <a:xfrm>
            <a:off x="586390" y="2085764"/>
            <a:ext cx="5267655"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538839F2-C52C-C4AA-6F99-D918ABEA1233}"/>
              </a:ext>
            </a:extLst>
          </p:cNvPr>
          <p:cNvSpPr>
            <a:spLocks noGrp="1"/>
          </p:cNvSpPr>
          <p:nvPr>
            <p:ph type="pic" sz="quarter" idx="19" hasCustomPrompt="1"/>
          </p:nvPr>
        </p:nvSpPr>
        <p:spPr bwMode="ltGray">
          <a:xfrm>
            <a:off x="6096000" y="0"/>
            <a:ext cx="6892925"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07646353"/>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08">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_Photo_1/3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23E87F42-010F-3E27-4A6C-FF0B393BD44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6895759"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6895759"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8251606E-7ED4-0FCC-48A7-298DABEC7CCD}"/>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9F65BD8-C626-5B2C-AF8A-7F9CB38095B1}"/>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7D075368-BA70-E259-E472-56961BBBB323}"/>
              </a:ext>
            </a:extLst>
          </p:cNvPr>
          <p:cNvSpPr>
            <a:spLocks noGrp="1"/>
          </p:cNvSpPr>
          <p:nvPr>
            <p:ph type="pic" sz="quarter" idx="19" hasCustomPrompt="1"/>
          </p:nvPr>
        </p:nvSpPr>
        <p:spPr bwMode="ltGray">
          <a:xfrm>
            <a:off x="8129016" y="0"/>
            <a:ext cx="4059936"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613998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2-column_Text_with Image">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0" name="Text Placeholder 11">
            <a:extLst>
              <a:ext uri="{FF2B5EF4-FFF2-40B4-BE49-F238E27FC236}">
                <a16:creationId xmlns:a16="http://schemas.microsoft.com/office/drawing/2014/main" id="{2A048E08-9484-4B49-59F4-E69B6910CB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10634B71-425C-AD5B-E93D-36901FD6392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2" name="Text Placeholder 11">
            <a:extLst>
              <a:ext uri="{FF2B5EF4-FFF2-40B4-BE49-F238E27FC236}">
                <a16:creationId xmlns:a16="http://schemas.microsoft.com/office/drawing/2014/main" id="{0480DC35-6D2B-3C04-ADAC-CA31374AD6C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spcAft>
                <a:spcPts val="0"/>
              </a:spcAft>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0549035B-2CE7-2B6F-FC18-05B7AAD0608E}"/>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9A138B69-6378-4265-3E29-E8A0FAC055A8}"/>
              </a:ext>
            </a:extLst>
          </p:cNvPr>
          <p:cNvSpPr>
            <a:spLocks noGrp="1"/>
          </p:cNvSpPr>
          <p:nvPr>
            <p:ph type="pic" sz="quarter" idx="19" hasCustomPrompt="1"/>
          </p:nvPr>
        </p:nvSpPr>
        <p:spPr bwMode="ltGray">
          <a:xfrm>
            <a:off x="8074152"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85502326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2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92796349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3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D9D9D6"/>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D9D9D6"/>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55147940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4 photos_with Caption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D9D9D6"/>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30296053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_with Hea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69041782"/>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Resources">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F6CCD566-E45F-E226-9116-256A957FAABA}"/>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9" name="Text Placeholder 3">
            <a:extLst>
              <a:ext uri="{FF2B5EF4-FFF2-40B4-BE49-F238E27FC236}">
                <a16:creationId xmlns:a16="http://schemas.microsoft.com/office/drawing/2014/main" id="{C50B58E6-91E5-6853-3DEB-352D0E392679}"/>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3">
            <a:extLst>
              <a:ext uri="{FF2B5EF4-FFF2-40B4-BE49-F238E27FC236}">
                <a16:creationId xmlns:a16="http://schemas.microsoft.com/office/drawing/2014/main" id="{99CAD011-DB85-3385-A70F-737C4753C63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1" name="Text Placeholder 3">
            <a:extLst>
              <a:ext uri="{FF2B5EF4-FFF2-40B4-BE49-F238E27FC236}">
                <a16:creationId xmlns:a16="http://schemas.microsoft.com/office/drawing/2014/main" id="{A9D99E4D-B4BB-FECE-37BB-2C1BF989CAC9}"/>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52156974"/>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losing slide_with Logo">
    <p:bg>
      <p:bgPr>
        <a:solidFill>
          <a:schemeClr val="bg2"/>
        </a:solidFill>
        <a:effectLst/>
      </p:bgPr>
    </p:bg>
    <p:spTree>
      <p:nvGrpSpPr>
        <p:cNvPr id="1" name=""/>
        <p:cNvGrpSpPr/>
        <p:nvPr/>
      </p:nvGrpSpPr>
      <p:grpSpPr>
        <a:xfrm>
          <a:off x="0" y="0"/>
          <a:ext cx="0" cy="0"/>
          <a:chOff x="0" y="0"/>
          <a:chExt cx="0" cy="0"/>
        </a:xfrm>
      </p:grpSpPr>
      <p:pic>
        <p:nvPicPr>
          <p:cNvPr id="4" name="MS logo white - EMF">
            <a:extLst>
              <a:ext uri="{FF2B5EF4-FFF2-40B4-BE49-F238E27FC236}">
                <a16:creationId xmlns:a16="http://schemas.microsoft.com/office/drawing/2014/main" id="{37E26AFE-DE6D-4BB8-BFA8-71844F8CF03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Box 3"/>
          <p:cNvSpPr txBox="1">
            <a:spLocks noChangeArrowheads="1"/>
          </p:cNvSpPr>
          <p:nvPr/>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rgbClr val="FFFFFF"/>
                </a:solidFill>
                <a:cs typeface="Segoe UI" pitchFamily="34" charset="0"/>
              </a:rPr>
              <a:t>© Copyright Microsoft Corporation. All rights reserved. </a:t>
            </a:r>
          </a:p>
        </p:txBody>
      </p:sp>
      <p:sp>
        <p:nvSpPr>
          <p:cNvPr id="2" name="Title 1">
            <a:extLst>
              <a:ext uri="{FF2B5EF4-FFF2-40B4-BE49-F238E27FC236}">
                <a16:creationId xmlns:a16="http://schemas.microsoft.com/office/drawing/2014/main" id="{FB5CDB97-C98E-1E29-E646-7E1E2152341A}"/>
              </a:ext>
            </a:extLst>
          </p:cNvPr>
          <p:cNvSpPr>
            <a:spLocks noGrp="1"/>
          </p:cNvSpPr>
          <p:nvPr>
            <p:ph type="title" hasCustomPrompt="1"/>
          </p:nvPr>
        </p:nvSpPr>
        <p:spPr>
          <a:xfrm>
            <a:off x="588262" y="-326827"/>
            <a:ext cx="4416552" cy="307777"/>
          </a:xfrm>
        </p:spPr>
        <p:txBody>
          <a:bodyPr/>
          <a:lstStyle>
            <a:lvl1pPr>
              <a:defRPr sz="2000" b="0" i="0">
                <a:solidFill>
                  <a:schemeClr val="bg1"/>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27405342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315826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28296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29258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_Photo_Full page">
    <p:bg>
      <p:bgPr>
        <a:solidFill>
          <a:schemeClr val="bg1"/>
        </a:solidFill>
        <a:effectLst/>
      </p:bgPr>
    </p:bg>
    <p:spTree>
      <p:nvGrpSpPr>
        <p:cNvPr id="1" name=""/>
        <p:cNvGrpSpPr/>
        <p:nvPr/>
      </p:nvGrpSpPr>
      <p:grpSpPr>
        <a:xfrm>
          <a:off x="0" y="0"/>
          <a:ext cx="0" cy="0"/>
          <a:chOff x="0" y="0"/>
          <a:chExt cx="0" cy="0"/>
        </a:xfrm>
      </p:grpSpPr>
      <p:pic>
        <p:nvPicPr>
          <p:cNvPr id="6" name="Picture 5" descr="A person looking at a computer&#10;&#10;Description automatically generated with medium confidence">
            <a:extLst>
              <a:ext uri="{FF2B5EF4-FFF2-40B4-BE49-F238E27FC236}">
                <a16:creationId xmlns:a16="http://schemas.microsoft.com/office/drawing/2014/main" id="{8D37F35E-9AA8-D1CA-58C1-C7A8A923122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687049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909557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493692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876001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8836305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452734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539633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71852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05378"/>
      </p:ext>
    </p:extLst>
  </p:cSld>
  <p:clrMapOvr>
    <a:masterClrMapping/>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0594239"/>
      </p:ext>
    </p:extLst>
  </p:cSld>
  <p:clrMapOvr>
    <a:masterClrMapping/>
  </p:clrMapOvr>
  <p:transition>
    <p:fade/>
  </p:transition>
  <p:hf sldNum="0" hd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1934172"/>
      </p:ext>
    </p:extLst>
  </p:cSld>
  <p:clrMapOvr>
    <a:masterClrMapping/>
  </p:clrMapOvr>
  <p:transition>
    <p:fade/>
  </p:transition>
  <p:hf sldNum="0" hd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_Gradient_Warm Gray">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9BCDBF35-5B6E-E138-C254-D7A4F024AF2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972379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7818918"/>
      </p:ext>
    </p:extLst>
  </p:cSld>
  <p:clrMapOvr>
    <a:masterClrMapping/>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8713875"/>
      </p:ext>
    </p:extLst>
  </p:cSld>
  <p:clrMapOvr>
    <a:masterClrMapping/>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1748317"/>
      </p:ext>
    </p:extLst>
  </p:cSld>
  <p:clrMapOvr>
    <a:masterClrMapping/>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9499568"/>
      </p:ext>
    </p:extLst>
  </p:cSld>
  <p:clrMapOvr>
    <a:masterClrMapping/>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967774"/>
      </p:ext>
    </p:extLst>
  </p:cSld>
  <p:clrMapOvr>
    <a:masterClrMapping/>
  </p:clrMapOvr>
  <p:transition>
    <p:fade/>
  </p:transition>
  <p:hf sldNum="0" hdr="0" dt="0"/>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222800"/>
      </p:ext>
    </p:extLst>
  </p:cSld>
  <p:clrMapOvr>
    <a:masterClrMapping/>
  </p:clrMapOvr>
  <p:transition>
    <p:fade/>
  </p:transition>
  <p:hf sldNum="0" hdr="0" dt="0"/>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2321585"/>
      </p:ext>
    </p:extLst>
  </p:cSld>
  <p:clrMapOvr>
    <a:masterClrMapping/>
  </p:clrMapOvr>
  <p:transition>
    <p:fade/>
  </p:transition>
  <p:hf sldNum="0" hd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3576491"/>
      </p:ext>
    </p:extLst>
  </p:cSld>
  <p:clrMapOvr>
    <a:masterClrMapping/>
  </p:clrMapOvr>
  <p:transition>
    <p:fade/>
  </p:transition>
  <p:hf sldNum="0" hdr="0" dt="0"/>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3679730"/>
      </p:ext>
    </p:extLst>
  </p:cSld>
  <p:clrMapOvr>
    <a:masterClrMapping/>
  </p:clrMapOvr>
  <p:transition>
    <p:fade/>
  </p:transition>
  <p:hf sldNum="0"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06568470"/>
      </p:ext>
    </p:extLst>
  </p:cSld>
  <p:clrMapOvr>
    <a:masterClrMapping/>
  </p:clrMapOvr>
  <p:transition>
    <p:fade/>
  </p:transition>
  <p:hf sldNum="0"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_Gradient_Orange">
    <p:bg>
      <p:bgPr>
        <a:solidFill>
          <a:schemeClr val="bg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89034F01-18F3-2448-BA06-D64E771A81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84918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39169952"/>
      </p:ext>
    </p:extLst>
  </p:cSld>
  <p:clrMapOvr>
    <a:masterClrMapping/>
  </p:clrMapOvr>
  <p:transition>
    <p:fade/>
  </p:transition>
  <p:hf sldNum="0" hd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3200509"/>
      </p:ext>
    </p:extLst>
  </p:cSld>
  <p:clrMapOvr>
    <a:masterClrMapping/>
  </p:clrMapOvr>
  <p:transition>
    <p:fade/>
  </p:transition>
  <p:hf sldNum="0" hdr="0" dt="0"/>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9549132"/>
      </p:ext>
    </p:extLst>
  </p:cSld>
  <p:clrMapOvr>
    <a:masterClrMapping/>
  </p:clrMapOvr>
  <p:transition>
    <p:fade/>
  </p:transition>
  <p:hf sldNum="0" hdr="0" dt="0"/>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5882193"/>
      </p:ext>
    </p:extLst>
  </p:cSld>
  <p:clrMapOvr>
    <a:masterClrMapping/>
  </p:clrMapOvr>
  <p:transition>
    <p:fade/>
  </p:transition>
  <p:hf sldNum="0" hdr="0" dt="0"/>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3639607"/>
      </p:ext>
    </p:extLst>
  </p:cSld>
  <p:clrMapOvr>
    <a:masterClrMapping/>
  </p:clrMapOvr>
  <p:transition>
    <p:fade/>
  </p:transition>
  <p:hf sldNum="0" hdr="0" dt="0"/>
  <p:extLst>
    <p:ext uri="{DCECCB84-F9BA-43D5-87BE-67443E8EF086}">
      <p15:sldGuideLst xmlns:p15="http://schemas.microsoft.com/office/powerpoint/2012/main">
        <p15:guide id="1" orient="horz" pos="23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3699956"/>
      </p:ext>
    </p:extLst>
  </p:cSld>
  <p:clrMapOvr>
    <a:masterClrMapping/>
  </p:clrMapOvr>
  <p:transition>
    <p:fade/>
  </p:transition>
  <p:hf sldNum="0" hdr="0" dt="0"/>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692370"/>
      </p:ext>
    </p:extLst>
  </p:cSld>
  <p:clrMapOvr>
    <a:masterClrMapping/>
  </p:clrMapOvr>
  <p:transition>
    <p:fade/>
  </p:transition>
  <p:hf sldNum="0" hdr="0" dt="0"/>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9799690"/>
      </p:ext>
    </p:extLst>
  </p:cSld>
  <p:clrMapOvr>
    <a:masterClrMapping/>
  </p:clrMapOvr>
  <p:transition>
    <p:fade/>
  </p:transition>
  <p:hf sldNum="0" hdr="0" dt="0"/>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516854"/>
      </p:ext>
    </p:extLst>
  </p:cSld>
  <p:clrMapOvr>
    <a:masterClrMapping/>
  </p:clrMapOvr>
  <p:transition>
    <p:fade/>
  </p:transition>
  <p:hf sldNum="0" hdr="0" dt="0"/>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5579539"/>
      </p:ext>
    </p:extLst>
  </p:cSld>
  <p:clrMapOvr>
    <a:masterClrMapping/>
  </p:clrMapOvr>
  <p:transition>
    <p:fade/>
  </p:transition>
  <p:hf sldNum="0" hd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image" Target="../media/image2.svg"/><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image" Target="../media/image1.png"/><Relationship Id="rId8"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66" Type="http://schemas.openxmlformats.org/officeDocument/2006/relationships/slideLayout" Target="../slideLayouts/slideLayout132.xml"/><Relationship Id="rId74" Type="http://schemas.openxmlformats.org/officeDocument/2006/relationships/slideLayout" Target="../slideLayouts/slideLayout140.xml"/><Relationship Id="rId5" Type="http://schemas.openxmlformats.org/officeDocument/2006/relationships/slideLayout" Target="../slideLayouts/slideLayout71.xml"/><Relationship Id="rId61" Type="http://schemas.openxmlformats.org/officeDocument/2006/relationships/slideLayout" Target="../slideLayouts/slideLayout127.xml"/><Relationship Id="rId19" Type="http://schemas.openxmlformats.org/officeDocument/2006/relationships/slideLayout" Target="../slideLayouts/slideLayout8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theme" Target="../theme/theme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image" Target="../media/image20.emf"/><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712384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transition>
    <p:fade/>
  </p:transition>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603102"/>
            <a:ext cx="11018520"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a:extLst>
              <a:ext uri="{FF2B5EF4-FFF2-40B4-BE49-F238E27FC236}">
                <a16:creationId xmlns:a16="http://schemas.microsoft.com/office/drawing/2014/main" id="{9FE0D68D-2A69-DBB3-5530-8156E1AA67C7}"/>
              </a:ext>
            </a:extLst>
          </p:cNvPr>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r>
              <a:rPr lang="en-US"/>
              <a:t>Edit Master text styles</a:t>
            </a:r>
          </a:p>
          <a:p>
            <a:pPr lvl="1"/>
            <a:r>
              <a:rPr lang="en-US"/>
              <a:t>Second level</a:t>
            </a:r>
          </a:p>
          <a:p>
            <a:pPr lvl="2"/>
            <a:r>
              <a:rPr lang="en-US"/>
              <a:t>Third level</a:t>
            </a:r>
          </a:p>
        </p:txBody>
      </p:sp>
      <p:pic>
        <p:nvPicPr>
          <p:cNvPr id="3" name="Graphic 2">
            <a:extLst>
              <a:ext uri="{FF2B5EF4-FFF2-40B4-BE49-F238E27FC236}">
                <a16:creationId xmlns:a16="http://schemas.microsoft.com/office/drawing/2014/main" id="{F8DDE9AA-0A0B-CBDB-0407-3CB0252BEFB4}"/>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76568106"/>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Lst>
  <p:transition>
    <p:fade/>
  </p:transition>
  <p:hf sldNum="0" hdr="0" dt="0"/>
  <p:txStyles>
    <p:titleStyle>
      <a:lvl1pPr algn="l" defTabSz="932742" rtl="0" eaLnBrk="1" latinLnBrk="0" hangingPunct="1">
        <a:lnSpc>
          <a:spcPct val="100000"/>
        </a:lnSpc>
        <a:spcBef>
          <a:spcPct val="0"/>
        </a:spcBef>
        <a:buNone/>
        <a:defRPr lang="en-US" sz="2000" b="0" i="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Semilight" panose="020B04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680">
          <p15:clr>
            <a:srgbClr val="A5A5A5"/>
          </p15:clr>
        </p15:guide>
        <p15:guide id="3">
          <p15:clr>
            <a:srgbClr val="A5A5A5"/>
          </p15:clr>
        </p15:guide>
        <p15:guide id="4" pos="7496">
          <p15:clr>
            <a:srgbClr val="A5A5A5"/>
          </p15:clr>
        </p15:guide>
        <p15:guide id="5" orient="horz">
          <p15:clr>
            <a:srgbClr val="A5A5A5"/>
          </p15:clr>
        </p15:guide>
        <p15:guide id="6" orient="horz" pos="4320">
          <p15:clr>
            <a:srgbClr val="A5A5A5"/>
          </p15:clr>
        </p15:guide>
        <p15:guide id="7" orient="horz" pos="184">
          <p15:clr>
            <a:srgbClr val="A5A5A5"/>
          </p15:clr>
        </p15:guide>
        <p15:guide id="8" orient="horz" pos="4136">
          <p15:clr>
            <a:srgbClr val="A5A5A5"/>
          </p15:clr>
        </p15:guide>
        <p15:guide id="9" orient="horz" pos="3952">
          <p15:clr>
            <a:srgbClr val="C35EA4"/>
          </p15:clr>
        </p15:guide>
        <p15:guide id="10" orient="horz" pos="365">
          <p15:clr>
            <a:srgbClr val="C35EA4"/>
          </p15:clr>
        </p15:guide>
        <p15:guide id="11" pos="7307">
          <p15:clr>
            <a:srgbClr val="C35EA4"/>
          </p15:clr>
        </p15:guide>
        <p15:guide id="12" pos="365">
          <p15:clr>
            <a:srgbClr val="C35EA4"/>
          </p15:clr>
        </p15:guide>
        <p15:guide id="13" pos="188">
          <p15:clr>
            <a:srgbClr val="A5A5A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49237787"/>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 id="2147483766" r:id="rId36"/>
    <p:sldLayoutId id="2147483767" r:id="rId37"/>
    <p:sldLayoutId id="2147483768" r:id="rId38"/>
    <p:sldLayoutId id="2147483769" r:id="rId39"/>
    <p:sldLayoutId id="2147483770" r:id="rId40"/>
    <p:sldLayoutId id="2147483771" r:id="rId41"/>
    <p:sldLayoutId id="2147483772" r:id="rId42"/>
    <p:sldLayoutId id="2147483773" r:id="rId43"/>
    <p:sldLayoutId id="2147483774" r:id="rId44"/>
    <p:sldLayoutId id="2147483775" r:id="rId45"/>
    <p:sldLayoutId id="2147483776" r:id="rId46"/>
    <p:sldLayoutId id="2147483777" r:id="rId47"/>
    <p:sldLayoutId id="2147483778" r:id="rId48"/>
    <p:sldLayoutId id="2147483779" r:id="rId49"/>
    <p:sldLayoutId id="2147483780" r:id="rId50"/>
    <p:sldLayoutId id="2147483781" r:id="rId51"/>
    <p:sldLayoutId id="2147483782" r:id="rId52"/>
    <p:sldLayoutId id="2147483783" r:id="rId53"/>
    <p:sldLayoutId id="2147483784" r:id="rId54"/>
    <p:sldLayoutId id="2147483785" r:id="rId55"/>
    <p:sldLayoutId id="2147483786" r:id="rId56"/>
    <p:sldLayoutId id="2147483787" r:id="rId57"/>
    <p:sldLayoutId id="2147483788" r:id="rId58"/>
    <p:sldLayoutId id="2147483789" r:id="rId59"/>
    <p:sldLayoutId id="2147483790" r:id="rId60"/>
    <p:sldLayoutId id="2147483791" r:id="rId61"/>
    <p:sldLayoutId id="2147483792" r:id="rId62"/>
    <p:sldLayoutId id="2147483793" r:id="rId63"/>
    <p:sldLayoutId id="2147483794" r:id="rId64"/>
    <p:sldLayoutId id="2147483795" r:id="rId65"/>
    <p:sldLayoutId id="2147483796" r:id="rId66"/>
    <p:sldLayoutId id="2147483797" r:id="rId67"/>
    <p:sldLayoutId id="2147483798" r:id="rId68"/>
    <p:sldLayoutId id="2147483799" r:id="rId69"/>
    <p:sldLayoutId id="2147483800" r:id="rId70"/>
    <p:sldLayoutId id="2147483801" r:id="rId71"/>
    <p:sldLayoutId id="2147483802" r:id="rId72"/>
    <p:sldLayoutId id="2147483803" r:id="rId73"/>
    <p:sldLayoutId id="2147483804" r:id="rId74"/>
    <p:sldLayoutId id="2147483805" r:id="rId75"/>
    <p:sldLayoutId id="2147483806" r:id="rId7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57.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88.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88.xml"/><Relationship Id="rId5" Type="http://schemas.openxmlformats.org/officeDocument/2006/relationships/image" Target="../media/image72.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88.xml"/><Relationship Id="rId5" Type="http://schemas.openxmlformats.org/officeDocument/2006/relationships/image" Target="../media/image73.png"/><Relationship Id="rId4" Type="http://schemas.openxmlformats.org/officeDocument/2006/relationships/image" Target="../media/image60.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41.xml"/><Relationship Id="rId5" Type="http://schemas.openxmlformats.org/officeDocument/2006/relationships/image" Target="../media/image74.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41.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4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5.png"/><Relationship Id="rId5" Type="http://schemas.openxmlformats.org/officeDocument/2006/relationships/hyperlink" Target="https://appsource.microsoft.com/en-us/marketplace/apps?product=dynamics-365%3Bdynamics-365-supply-chain-management&amp;page=1" TargetMode="External"/><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0.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42.xml"/><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8.xml"/><Relationship Id="rId1" Type="http://schemas.openxmlformats.org/officeDocument/2006/relationships/slideLayout" Target="../slideLayouts/slideLayout14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9.xml"/><Relationship Id="rId1" Type="http://schemas.openxmlformats.org/officeDocument/2006/relationships/slideLayout" Target="../slideLayouts/slideLayout14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0.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4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7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7.xml"/></Relationships>
</file>

<file path=ppt/slides/_rels/slide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8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41.xml"/><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8.xml"/></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88.xml"/><Relationship Id="rId6" Type="http://schemas.openxmlformats.org/officeDocument/2006/relationships/image" Target="../media/image57.png"/><Relationship Id="rId5" Type="http://schemas.openxmlformats.org/officeDocument/2006/relationships/image" Target="../media/image64.png"/><Relationship Id="rId4" Type="http://schemas.openxmlformats.org/officeDocument/2006/relationships/hyperlink" Target="https://pypl.github.io/IDE.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8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18FA0-70AF-3C9A-2EE1-2858FDDDE8FB}"/>
              </a:ext>
            </a:extLst>
          </p:cNvPr>
          <p:cNvSpPr>
            <a:spLocks noGrp="1"/>
          </p:cNvSpPr>
          <p:nvPr>
            <p:ph type="title"/>
          </p:nvPr>
        </p:nvSpPr>
        <p:spPr/>
        <p:txBody>
          <a:bodyPr>
            <a:normAutofit fontScale="90000"/>
          </a:bodyPr>
          <a:lstStyle/>
          <a:p>
            <a:r>
              <a:rPr lang="en-US" sz="4400" dirty="0"/>
              <a:t>Supply Chain Management</a:t>
            </a:r>
            <a:endParaRPr lang="en-DK" dirty="0"/>
          </a:p>
        </p:txBody>
      </p:sp>
      <p:sp>
        <p:nvSpPr>
          <p:cNvPr id="6" name="Text Placeholder 5">
            <a:extLst>
              <a:ext uri="{FF2B5EF4-FFF2-40B4-BE49-F238E27FC236}">
                <a16:creationId xmlns:a16="http://schemas.microsoft.com/office/drawing/2014/main" id="{9B7A1A5B-C0F3-A422-BA1A-4F75AB3BA141}"/>
              </a:ext>
            </a:extLst>
          </p:cNvPr>
          <p:cNvSpPr>
            <a:spLocks noGrp="1"/>
          </p:cNvSpPr>
          <p:nvPr>
            <p:ph type="body" sz="quarter" idx="12"/>
          </p:nvPr>
        </p:nvSpPr>
        <p:spPr/>
        <p:txBody>
          <a:bodyPr/>
          <a:lstStyle/>
          <a:p>
            <a:r>
              <a:rPr lang="en-US"/>
              <a:t>Extensibility</a:t>
            </a:r>
          </a:p>
        </p:txBody>
      </p:sp>
    </p:spTree>
    <p:extLst>
      <p:ext uri="{BB962C8B-B14F-4D97-AF65-F5344CB8AC3E}">
        <p14:creationId xmlns:p14="http://schemas.microsoft.com/office/powerpoint/2010/main" val="246946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2845-FBBD-BC2B-7AB1-3DABEB48086D}"/>
              </a:ext>
            </a:extLst>
          </p:cNvPr>
          <p:cNvSpPr>
            <a:spLocks noGrp="1"/>
          </p:cNvSpPr>
          <p:nvPr>
            <p:ph type="title"/>
          </p:nvPr>
        </p:nvSpPr>
        <p:spPr/>
        <p:txBody>
          <a:bodyPr/>
          <a:lstStyle/>
          <a:p>
            <a:r>
              <a:rPr lang="en-US"/>
              <a:t>Microsoft Visual Studio</a:t>
            </a:r>
            <a:endParaRPr lang="en-DK"/>
          </a:p>
        </p:txBody>
      </p:sp>
      <p:sp>
        <p:nvSpPr>
          <p:cNvPr id="3" name="Content Placeholder 2">
            <a:extLst>
              <a:ext uri="{FF2B5EF4-FFF2-40B4-BE49-F238E27FC236}">
                <a16:creationId xmlns:a16="http://schemas.microsoft.com/office/drawing/2014/main" id="{CF42DB26-215A-8EAA-08A8-A5EBC5BF17A8}"/>
              </a:ext>
            </a:extLst>
          </p:cNvPr>
          <p:cNvSpPr>
            <a:spLocks noGrp="1"/>
          </p:cNvSpPr>
          <p:nvPr>
            <p:ph idx="4294967295"/>
          </p:nvPr>
        </p:nvSpPr>
        <p:spPr>
          <a:xfrm>
            <a:off x="1676400" y="2159000"/>
            <a:ext cx="10515600" cy="4351338"/>
          </a:xfrm>
        </p:spPr>
        <p:txBody>
          <a:bodyPr>
            <a:normAutofit/>
          </a:bodyPr>
          <a:lstStyle/>
          <a:p>
            <a:pPr marL="0" indent="0">
              <a:lnSpc>
                <a:spcPct val="100000"/>
              </a:lnSpc>
              <a:buNone/>
            </a:pPr>
            <a:r>
              <a:rPr lang="en-US"/>
              <a:t>The most used IDE in the world</a:t>
            </a:r>
          </a:p>
          <a:p>
            <a:pPr marL="0" indent="0">
              <a:buNone/>
            </a:pPr>
            <a:r>
              <a:rPr lang="en-US"/>
              <a:t>Visual Designers</a:t>
            </a:r>
          </a:p>
          <a:p>
            <a:pPr marL="0" indent="0">
              <a:buNone/>
            </a:pPr>
            <a:r>
              <a:rPr lang="en-US"/>
              <a:t>Version Control</a:t>
            </a:r>
          </a:p>
          <a:p>
            <a:pPr lvl="1"/>
            <a:r>
              <a:rPr lang="en-US"/>
              <a:t>Git, GitHub, </a:t>
            </a:r>
            <a:r>
              <a:rPr lang="en-US" err="1"/>
              <a:t>SubVersion</a:t>
            </a:r>
            <a:r>
              <a:rPr lang="en-US"/>
              <a:t>, VSTS, …</a:t>
            </a:r>
          </a:p>
          <a:p>
            <a:pPr lvl="1"/>
            <a:endParaRPr lang="en-US"/>
          </a:p>
          <a:p>
            <a:pPr lvl="1"/>
            <a:endParaRPr lang="en-US"/>
          </a:p>
          <a:p>
            <a:pPr marL="457200" lvl="1" indent="0">
              <a:buNone/>
            </a:pPr>
            <a:r>
              <a:rPr lang="en-US"/>
              <a:t>State of the art concurrent development</a:t>
            </a:r>
          </a:p>
          <a:p>
            <a:pPr marL="457200" lvl="1" indent="0">
              <a:buNone/>
            </a:pPr>
            <a:r>
              <a:rPr lang="en-US"/>
              <a:t>Highly productive</a:t>
            </a:r>
          </a:p>
          <a:p>
            <a:pPr marL="457200" lvl="1" indent="0">
              <a:buNone/>
            </a:pPr>
            <a:r>
              <a:rPr lang="en-US"/>
              <a:t>Change tracking</a:t>
            </a:r>
          </a:p>
          <a:p>
            <a:pPr marL="457200" lvl="1" indent="0">
              <a:buNone/>
            </a:pPr>
            <a:r>
              <a:rPr lang="en-US"/>
              <a:t>Configurable Policy Gates</a:t>
            </a:r>
          </a:p>
        </p:txBody>
      </p:sp>
      <p:pic>
        <p:nvPicPr>
          <p:cNvPr id="1026" name="Picture 2">
            <a:extLst>
              <a:ext uri="{FF2B5EF4-FFF2-40B4-BE49-F238E27FC236}">
                <a16:creationId xmlns:a16="http://schemas.microsoft.com/office/drawing/2014/main" id="{EA7C0A96-5F56-7940-6D6C-36F62537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22" y="185420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U LAGI.. KANTOR BARU DI PUSAT KOTA SURABAYA! XAVIER MARKS CBD ...">
            <a:extLst>
              <a:ext uri="{FF2B5EF4-FFF2-40B4-BE49-F238E27FC236}">
                <a16:creationId xmlns:a16="http://schemas.microsoft.com/office/drawing/2014/main" id="{D863029E-1135-779A-9FFF-47BFAB95A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21" y="4620445"/>
            <a:ext cx="844550" cy="844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232D6A4-0EB7-8192-E09E-8C76D6C40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9" y="239613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EA9A345-3907-AF8B-0FDF-2E39208BD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9" y="2941265"/>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orking with Git for Windows - open source for you">
            <a:extLst>
              <a:ext uri="{FF2B5EF4-FFF2-40B4-BE49-F238E27FC236}">
                <a16:creationId xmlns:a16="http://schemas.microsoft.com/office/drawing/2014/main" id="{AB381276-9976-A3A7-2A56-0352538489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859" y="1447801"/>
            <a:ext cx="1996183" cy="199065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GitHub logo PNG">
            <a:extLst>
              <a:ext uri="{FF2B5EF4-FFF2-40B4-BE49-F238E27FC236}">
                <a16:creationId xmlns:a16="http://schemas.microsoft.com/office/drawing/2014/main" id="{9C045608-F0B0-3623-B7DF-18891E7E40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4489" y="406400"/>
            <a:ext cx="3107511" cy="28067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VSTS Extension Tasks - Visual Studio Marketplace">
            <a:extLst>
              <a:ext uri="{FF2B5EF4-FFF2-40B4-BE49-F238E27FC236}">
                <a16:creationId xmlns:a16="http://schemas.microsoft.com/office/drawing/2014/main" id="{468DD165-FC38-8855-0066-503C2EB10A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88474" y="3395290"/>
            <a:ext cx="1909255" cy="190925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SubVersion – Uma Abordagem - TI Especialistas">
            <a:extLst>
              <a:ext uri="{FF2B5EF4-FFF2-40B4-BE49-F238E27FC236}">
                <a16:creationId xmlns:a16="http://schemas.microsoft.com/office/drawing/2014/main" id="{459E4F9F-54AC-A4ED-DC8F-0D5DE6404E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8225" y="4279900"/>
            <a:ext cx="2515553" cy="2171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616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2845-FBBD-BC2B-7AB1-3DABEB48086D}"/>
              </a:ext>
            </a:extLst>
          </p:cNvPr>
          <p:cNvSpPr>
            <a:spLocks noGrp="1"/>
          </p:cNvSpPr>
          <p:nvPr>
            <p:ph type="title"/>
          </p:nvPr>
        </p:nvSpPr>
        <p:spPr/>
        <p:txBody>
          <a:bodyPr/>
          <a:lstStyle/>
          <a:p>
            <a:r>
              <a:rPr lang="en-US"/>
              <a:t>Microsoft Visual Studio</a:t>
            </a:r>
            <a:endParaRPr lang="en-DK"/>
          </a:p>
        </p:txBody>
      </p:sp>
      <p:sp>
        <p:nvSpPr>
          <p:cNvPr id="3" name="Content Placeholder 2">
            <a:extLst>
              <a:ext uri="{FF2B5EF4-FFF2-40B4-BE49-F238E27FC236}">
                <a16:creationId xmlns:a16="http://schemas.microsoft.com/office/drawing/2014/main" id="{CF42DB26-215A-8EAA-08A8-A5EBC5BF17A8}"/>
              </a:ext>
            </a:extLst>
          </p:cNvPr>
          <p:cNvSpPr>
            <a:spLocks noGrp="1"/>
          </p:cNvSpPr>
          <p:nvPr>
            <p:ph idx="4294967295"/>
          </p:nvPr>
        </p:nvSpPr>
        <p:spPr>
          <a:xfrm>
            <a:off x="1676400" y="2159000"/>
            <a:ext cx="10515600" cy="4351338"/>
          </a:xfrm>
        </p:spPr>
        <p:txBody>
          <a:bodyPr>
            <a:normAutofit/>
          </a:bodyPr>
          <a:lstStyle/>
          <a:p>
            <a:pPr marL="0" indent="0">
              <a:lnSpc>
                <a:spcPct val="100000"/>
              </a:lnSpc>
              <a:buNone/>
            </a:pPr>
            <a:r>
              <a:rPr lang="en-US"/>
              <a:t>The most used IDE in the world</a:t>
            </a:r>
          </a:p>
          <a:p>
            <a:pPr marL="0" indent="0">
              <a:buNone/>
            </a:pPr>
            <a:r>
              <a:rPr lang="en-US"/>
              <a:t>Visual Designers</a:t>
            </a:r>
          </a:p>
          <a:p>
            <a:pPr marL="0" indent="0">
              <a:buNone/>
            </a:pPr>
            <a:r>
              <a:rPr lang="en-US"/>
              <a:t>Version Control</a:t>
            </a:r>
          </a:p>
          <a:p>
            <a:pPr marL="0" indent="0">
              <a:buNone/>
            </a:pPr>
            <a:r>
              <a:rPr lang="en-US"/>
              <a:t>Project management</a:t>
            </a:r>
          </a:p>
          <a:p>
            <a:pPr lvl="1"/>
            <a:r>
              <a:rPr lang="en-US"/>
              <a:t>Work and tasks tracking</a:t>
            </a:r>
          </a:p>
          <a:p>
            <a:pPr lvl="1"/>
            <a:r>
              <a:rPr lang="en-US"/>
              <a:t>Team management</a:t>
            </a:r>
          </a:p>
          <a:p>
            <a:pPr lvl="1"/>
            <a:r>
              <a:rPr lang="en-US"/>
              <a:t>Agile methodologies</a:t>
            </a:r>
          </a:p>
          <a:p>
            <a:pPr marL="0" indent="0">
              <a:buNone/>
            </a:pPr>
            <a:br>
              <a:rPr lang="en-US"/>
            </a:br>
            <a:r>
              <a:rPr lang="en-US"/>
              <a:t>Predictability</a:t>
            </a:r>
          </a:p>
        </p:txBody>
      </p:sp>
      <p:pic>
        <p:nvPicPr>
          <p:cNvPr id="1026" name="Picture 2">
            <a:extLst>
              <a:ext uri="{FF2B5EF4-FFF2-40B4-BE49-F238E27FC236}">
                <a16:creationId xmlns:a16="http://schemas.microsoft.com/office/drawing/2014/main" id="{EA7C0A96-5F56-7940-6D6C-36F62537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22" y="185420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U LAGI.. KANTOR BARU DI PUSAT KOTA SURABAYA! XAVIER MARKS CBD ...">
            <a:extLst>
              <a:ext uri="{FF2B5EF4-FFF2-40B4-BE49-F238E27FC236}">
                <a16:creationId xmlns:a16="http://schemas.microsoft.com/office/drawing/2014/main" id="{D863029E-1135-779A-9FFF-47BFAB95A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50" y="5605311"/>
            <a:ext cx="844550" cy="844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232D6A4-0EB7-8192-E09E-8C76D6C40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9" y="239613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EA9A345-3907-AF8B-0FDF-2E39208BD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9" y="2941265"/>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8EA3ACB5-14C7-56E0-6BB2-A257F43AA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9" y="348883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5BBE461-85FE-CA1D-8853-2A1B18E69AD8}"/>
              </a:ext>
            </a:extLst>
          </p:cNvPr>
          <p:cNvPicPr>
            <a:picLocks noChangeAspect="1"/>
          </p:cNvPicPr>
          <p:nvPr/>
        </p:nvPicPr>
        <p:blipFill>
          <a:blip r:embed="rId5"/>
          <a:stretch>
            <a:fillRect/>
          </a:stretch>
        </p:blipFill>
        <p:spPr>
          <a:xfrm>
            <a:off x="5508670" y="2762250"/>
            <a:ext cx="6387261" cy="35484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3566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2845-FBBD-BC2B-7AB1-3DABEB48086D}"/>
              </a:ext>
            </a:extLst>
          </p:cNvPr>
          <p:cNvSpPr>
            <a:spLocks noGrp="1"/>
          </p:cNvSpPr>
          <p:nvPr>
            <p:ph type="title"/>
          </p:nvPr>
        </p:nvSpPr>
        <p:spPr/>
        <p:txBody>
          <a:bodyPr/>
          <a:lstStyle/>
          <a:p>
            <a:r>
              <a:rPr lang="en-US"/>
              <a:t>Microsoft Visual Studio</a:t>
            </a:r>
            <a:endParaRPr lang="en-DK"/>
          </a:p>
        </p:txBody>
      </p:sp>
      <p:sp>
        <p:nvSpPr>
          <p:cNvPr id="3" name="Content Placeholder 2">
            <a:extLst>
              <a:ext uri="{FF2B5EF4-FFF2-40B4-BE49-F238E27FC236}">
                <a16:creationId xmlns:a16="http://schemas.microsoft.com/office/drawing/2014/main" id="{CF42DB26-215A-8EAA-08A8-A5EBC5BF17A8}"/>
              </a:ext>
            </a:extLst>
          </p:cNvPr>
          <p:cNvSpPr>
            <a:spLocks noGrp="1"/>
          </p:cNvSpPr>
          <p:nvPr>
            <p:ph idx="4294967295"/>
          </p:nvPr>
        </p:nvSpPr>
        <p:spPr>
          <a:xfrm>
            <a:off x="1676400" y="2159000"/>
            <a:ext cx="10515600" cy="4351338"/>
          </a:xfrm>
        </p:spPr>
        <p:txBody>
          <a:bodyPr>
            <a:normAutofit/>
          </a:bodyPr>
          <a:lstStyle/>
          <a:p>
            <a:pPr marL="0" indent="0">
              <a:lnSpc>
                <a:spcPct val="100000"/>
              </a:lnSpc>
              <a:buNone/>
            </a:pPr>
            <a:r>
              <a:rPr lang="en-US"/>
              <a:t>The most used IDE in the world</a:t>
            </a:r>
          </a:p>
          <a:p>
            <a:pPr marL="0" indent="0">
              <a:buNone/>
            </a:pPr>
            <a:r>
              <a:rPr lang="en-US"/>
              <a:t>Visual Designers</a:t>
            </a:r>
          </a:p>
          <a:p>
            <a:pPr marL="0" indent="0">
              <a:buNone/>
            </a:pPr>
            <a:r>
              <a:rPr lang="en-US"/>
              <a:t>Version Control</a:t>
            </a:r>
          </a:p>
          <a:p>
            <a:pPr marL="0" indent="0">
              <a:buNone/>
            </a:pPr>
            <a:r>
              <a:rPr lang="en-US"/>
              <a:t>Project management</a:t>
            </a:r>
          </a:p>
          <a:p>
            <a:pPr marL="0" indent="0">
              <a:buNone/>
            </a:pPr>
            <a:r>
              <a:rPr lang="en-US"/>
              <a:t>Automated testing</a:t>
            </a:r>
            <a:br>
              <a:rPr lang="en-US"/>
            </a:br>
            <a:endParaRPr lang="en-US"/>
          </a:p>
          <a:p>
            <a:pPr marL="0" indent="0">
              <a:buNone/>
            </a:pPr>
            <a:endParaRPr lang="en-US"/>
          </a:p>
          <a:p>
            <a:pPr marL="0" indent="0">
              <a:buNone/>
            </a:pPr>
            <a:r>
              <a:rPr lang="en-US"/>
              <a:t>Confidence and early regression detection</a:t>
            </a:r>
          </a:p>
        </p:txBody>
      </p:sp>
      <p:pic>
        <p:nvPicPr>
          <p:cNvPr id="1026" name="Picture 2">
            <a:extLst>
              <a:ext uri="{FF2B5EF4-FFF2-40B4-BE49-F238E27FC236}">
                <a16:creationId xmlns:a16="http://schemas.microsoft.com/office/drawing/2014/main" id="{EA7C0A96-5F56-7940-6D6C-36F62537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22" y="185420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U LAGI.. KANTOR BARU DI PUSAT KOTA SURABAYA! XAVIER MARKS CBD ...">
            <a:extLst>
              <a:ext uri="{FF2B5EF4-FFF2-40B4-BE49-F238E27FC236}">
                <a16:creationId xmlns:a16="http://schemas.microsoft.com/office/drawing/2014/main" id="{D863029E-1135-779A-9FFF-47BFAB95A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5453425"/>
            <a:ext cx="844550" cy="844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232D6A4-0EB7-8192-E09E-8C76D6C40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9" y="239613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CEA9A345-3907-AF8B-0FDF-2E39208BD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9" y="2941265"/>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8EA3ACB5-14C7-56E0-6BB2-A257F43AAA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9" y="348883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17E85DE9-5BE1-7794-4C0C-9E86975AF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9" y="4058586"/>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90208C2-6BEE-E1E4-7C9E-00653952381D}"/>
              </a:ext>
            </a:extLst>
          </p:cNvPr>
          <p:cNvPicPr>
            <a:picLocks noChangeAspect="1"/>
          </p:cNvPicPr>
          <p:nvPr/>
        </p:nvPicPr>
        <p:blipFill>
          <a:blip r:embed="rId5"/>
          <a:stretch>
            <a:fillRect/>
          </a:stretch>
        </p:blipFill>
        <p:spPr>
          <a:xfrm>
            <a:off x="6817722" y="1854200"/>
            <a:ext cx="4784213" cy="3431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4433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7C209-1CEC-E2CE-9BED-582EE077AA5B}"/>
              </a:ext>
            </a:extLst>
          </p:cNvPr>
          <p:cNvSpPr>
            <a:spLocks noGrp="1"/>
          </p:cNvSpPr>
          <p:nvPr>
            <p:ph type="title"/>
          </p:nvPr>
        </p:nvSpPr>
        <p:spPr/>
        <p:txBody>
          <a:bodyPr/>
          <a:lstStyle/>
          <a:p>
            <a:r>
              <a:rPr lang="en-US"/>
              <a:t>Automated warehouse tests</a:t>
            </a:r>
            <a:endParaRPr lang="en-DK"/>
          </a:p>
        </p:txBody>
      </p:sp>
      <p:sp>
        <p:nvSpPr>
          <p:cNvPr id="3" name="Content Placeholder 2">
            <a:extLst>
              <a:ext uri="{FF2B5EF4-FFF2-40B4-BE49-F238E27FC236}">
                <a16:creationId xmlns:a16="http://schemas.microsoft.com/office/drawing/2014/main" id="{AED72D95-CD96-E8E4-0988-DDE4EA383A57}"/>
              </a:ext>
            </a:extLst>
          </p:cNvPr>
          <p:cNvSpPr>
            <a:spLocks noGrp="1"/>
          </p:cNvSpPr>
          <p:nvPr>
            <p:ph idx="1"/>
          </p:nvPr>
        </p:nvSpPr>
        <p:spPr>
          <a:xfrm>
            <a:off x="1320800" y="1825625"/>
            <a:ext cx="10033000" cy="4351338"/>
          </a:xfrm>
        </p:spPr>
        <p:txBody>
          <a:bodyPr/>
          <a:lstStyle/>
          <a:p>
            <a:pPr marL="0" indent="0">
              <a:buNone/>
            </a:pPr>
            <a:r>
              <a:rPr lang="en-US"/>
              <a:t>2000+ warehouse scenario tests</a:t>
            </a:r>
          </a:p>
          <a:p>
            <a:pPr marL="0" indent="0">
              <a:buNone/>
            </a:pPr>
            <a:r>
              <a:rPr lang="en-US"/>
              <a:t>Covering all warehouse </a:t>
            </a:r>
            <a:br>
              <a:rPr lang="en-US"/>
            </a:br>
            <a:r>
              <a:rPr lang="en-US"/>
              <a:t>business processes</a:t>
            </a:r>
            <a:br>
              <a:rPr lang="en-US"/>
            </a:br>
            <a:endParaRPr lang="en-DK"/>
          </a:p>
        </p:txBody>
      </p:sp>
      <p:pic>
        <p:nvPicPr>
          <p:cNvPr id="5" name="Picture 2">
            <a:extLst>
              <a:ext uri="{FF2B5EF4-FFF2-40B4-BE49-F238E27FC236}">
                <a16:creationId xmlns:a16="http://schemas.microsoft.com/office/drawing/2014/main" id="{E28DFA30-23AA-4682-07BC-750D3410B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22" y="185420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ATU LAGI.. KANTOR BARU DI PUSAT KOTA SURABAYA! XAVIER MARKS CBD ...">
            <a:extLst>
              <a:ext uri="{FF2B5EF4-FFF2-40B4-BE49-F238E27FC236}">
                <a16:creationId xmlns:a16="http://schemas.microsoft.com/office/drawing/2014/main" id="{4F1E66CF-FBAB-B9D7-FE7A-10A66DFCFE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250" y="4913675"/>
            <a:ext cx="844550" cy="844550"/>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91C87F19-6D82-040C-8006-E25BC1AB362F}"/>
              </a:ext>
            </a:extLst>
          </p:cNvPr>
          <p:cNvSpPr txBox="1">
            <a:spLocks/>
          </p:cNvSpPr>
          <p:nvPr/>
        </p:nvSpPr>
        <p:spPr>
          <a:xfrm>
            <a:off x="1374378" y="5113519"/>
            <a:ext cx="574567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Quickly write tests for variants</a:t>
            </a:r>
          </a:p>
          <a:p>
            <a:pPr marL="0" indent="0">
              <a:buFont typeface="Arial" panose="020B0604020202020204" pitchFamily="34" charset="0"/>
              <a:buNone/>
            </a:pPr>
            <a:r>
              <a:rPr lang="en-US"/>
              <a:t>Ensure scenarios work </a:t>
            </a:r>
            <a:br>
              <a:rPr lang="en-US"/>
            </a:br>
            <a:r>
              <a:rPr lang="en-US"/>
              <a:t>with extensions</a:t>
            </a:r>
          </a:p>
          <a:p>
            <a:pPr marL="0" indent="0">
              <a:buFont typeface="Arial" panose="020B0604020202020204" pitchFamily="34" charset="0"/>
              <a:buNone/>
            </a:pPr>
            <a:endParaRPr lang="en-US"/>
          </a:p>
          <a:p>
            <a:pPr marL="0" indent="0">
              <a:buFont typeface="Arial" panose="020B0604020202020204" pitchFamily="34" charset="0"/>
              <a:buNone/>
            </a:pPr>
            <a:endParaRPr lang="en-US"/>
          </a:p>
        </p:txBody>
      </p:sp>
      <p:pic>
        <p:nvPicPr>
          <p:cNvPr id="11" name="Picture 10">
            <a:extLst>
              <a:ext uri="{FF2B5EF4-FFF2-40B4-BE49-F238E27FC236}">
                <a16:creationId xmlns:a16="http://schemas.microsoft.com/office/drawing/2014/main" id="{769DD6EA-FD41-BC00-3F2B-5256F3367978}"/>
              </a:ext>
            </a:extLst>
          </p:cNvPr>
          <p:cNvPicPr>
            <a:picLocks noChangeAspect="1"/>
          </p:cNvPicPr>
          <p:nvPr/>
        </p:nvPicPr>
        <p:blipFill>
          <a:blip r:embed="rId5"/>
          <a:stretch>
            <a:fillRect/>
          </a:stretch>
        </p:blipFill>
        <p:spPr>
          <a:xfrm>
            <a:off x="6395101" y="893385"/>
            <a:ext cx="5683653" cy="5436276"/>
          </a:xfrm>
          <a:prstGeom prst="rect">
            <a:avLst/>
          </a:prstGeom>
        </p:spPr>
      </p:pic>
    </p:spTree>
    <p:extLst>
      <p:ext uri="{BB962C8B-B14F-4D97-AF65-F5344CB8AC3E}">
        <p14:creationId xmlns:p14="http://schemas.microsoft.com/office/powerpoint/2010/main" val="399417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A38D-56DE-7DB4-726F-C78FBEE8CED2}"/>
              </a:ext>
            </a:extLst>
          </p:cNvPr>
          <p:cNvSpPr>
            <a:spLocks noGrp="1"/>
          </p:cNvSpPr>
          <p:nvPr>
            <p:ph type="title"/>
          </p:nvPr>
        </p:nvSpPr>
        <p:spPr/>
        <p:txBody>
          <a:bodyPr/>
          <a:lstStyle/>
          <a:p>
            <a:r>
              <a:rPr lang="en-US"/>
              <a:t>One toolbox</a:t>
            </a:r>
            <a:endParaRPr lang="en-DK"/>
          </a:p>
        </p:txBody>
      </p:sp>
      <p:sp>
        <p:nvSpPr>
          <p:cNvPr id="3" name="Content Placeholder 2">
            <a:extLst>
              <a:ext uri="{FF2B5EF4-FFF2-40B4-BE49-F238E27FC236}">
                <a16:creationId xmlns:a16="http://schemas.microsoft.com/office/drawing/2014/main" id="{F0B6DF72-77DB-744C-5A80-D2651093D912}"/>
              </a:ext>
            </a:extLst>
          </p:cNvPr>
          <p:cNvSpPr>
            <a:spLocks noGrp="1"/>
          </p:cNvSpPr>
          <p:nvPr>
            <p:ph idx="1"/>
          </p:nvPr>
        </p:nvSpPr>
        <p:spPr>
          <a:xfrm>
            <a:off x="1498600" y="1854200"/>
            <a:ext cx="10515600" cy="4351338"/>
          </a:xfrm>
        </p:spPr>
        <p:txBody>
          <a:bodyPr>
            <a:normAutofit fontScale="92500" lnSpcReduction="20000"/>
          </a:bodyPr>
          <a:lstStyle/>
          <a:p>
            <a:pPr marL="0" indent="0">
              <a:buNone/>
            </a:pPr>
            <a:r>
              <a:rPr lang="en-US"/>
              <a:t>Same tools used by customers, partners, ISVs and Microsoft</a:t>
            </a:r>
          </a:p>
          <a:p>
            <a:pPr marL="0" indent="0">
              <a:buNone/>
            </a:pPr>
            <a:br>
              <a:rPr lang="en-US"/>
            </a:br>
            <a:r>
              <a:rPr lang="en-US"/>
              <a:t>VM provided with </a:t>
            </a:r>
            <a:r>
              <a:rPr lang="en-US" err="1"/>
              <a:t>OneBox</a:t>
            </a:r>
            <a:r>
              <a:rPr lang="en-US"/>
              <a:t> topology </a:t>
            </a:r>
            <a:br>
              <a:rPr lang="en-US"/>
            </a:br>
            <a:r>
              <a:rPr lang="en-US"/>
              <a:t>(Server, DB, Visual Studio, FnO Code, Demo Data, Tests)</a:t>
            </a:r>
          </a:p>
          <a:p>
            <a:pPr marL="0" indent="0">
              <a:buNone/>
            </a:pPr>
            <a:endParaRPr lang="en-US"/>
          </a:p>
          <a:p>
            <a:pPr marL="0" indent="0">
              <a:buNone/>
            </a:pPr>
            <a:r>
              <a:rPr lang="en-US"/>
              <a:t>Community Driven Engineering, enabling everyone to contribute to the standard application.</a:t>
            </a:r>
          </a:p>
          <a:p>
            <a:pPr marL="0" indent="0">
              <a:buNone/>
            </a:pPr>
            <a:endParaRPr lang="en-US"/>
          </a:p>
          <a:p>
            <a:pPr marL="0" indent="0">
              <a:buNone/>
            </a:pPr>
            <a:r>
              <a:rPr lang="en-US"/>
              <a:t>State-of-the-art tools available to everyone</a:t>
            </a:r>
          </a:p>
          <a:p>
            <a:pPr marL="0" indent="0">
              <a:buNone/>
            </a:pPr>
            <a:r>
              <a:rPr lang="en-US"/>
              <a:t>Ecosystem benefits from all tooling innovations</a:t>
            </a:r>
            <a:br>
              <a:rPr lang="en-US"/>
            </a:br>
            <a:endParaRPr lang="en-US"/>
          </a:p>
        </p:txBody>
      </p:sp>
      <p:pic>
        <p:nvPicPr>
          <p:cNvPr id="4" name="Picture 2">
            <a:extLst>
              <a:ext uri="{FF2B5EF4-FFF2-40B4-BE49-F238E27FC236}">
                <a16:creationId xmlns:a16="http://schemas.microsoft.com/office/drawing/2014/main" id="{4C949AD2-12DD-0D15-FB51-62CC6302A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44" y="162560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ATU LAGI.. KANTOR BARU DI PUSAT KOTA SURABAYA! XAVIER MARKS CBD ...">
            <a:extLst>
              <a:ext uri="{FF2B5EF4-FFF2-40B4-BE49-F238E27FC236}">
                <a16:creationId xmlns:a16="http://schemas.microsoft.com/office/drawing/2014/main" id="{85A22142-5EBC-23E9-4A60-FFF650BD45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547" y="4442910"/>
            <a:ext cx="844550" cy="84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2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E8271-AF23-B069-3420-05D08E5702D5}"/>
              </a:ext>
            </a:extLst>
          </p:cNvPr>
          <p:cNvSpPr>
            <a:spLocks noGrp="1"/>
          </p:cNvSpPr>
          <p:nvPr>
            <p:ph type="title"/>
          </p:nvPr>
        </p:nvSpPr>
        <p:spPr/>
        <p:txBody>
          <a:bodyPr/>
          <a:lstStyle/>
          <a:p>
            <a:r>
              <a:rPr lang="en-US"/>
              <a:t>ISV network</a:t>
            </a:r>
          </a:p>
        </p:txBody>
      </p:sp>
    </p:spTree>
    <p:extLst>
      <p:ext uri="{BB962C8B-B14F-4D97-AF65-F5344CB8AC3E}">
        <p14:creationId xmlns:p14="http://schemas.microsoft.com/office/powerpoint/2010/main" val="178994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369A-00C3-3027-2F12-809ED78532CB}"/>
              </a:ext>
            </a:extLst>
          </p:cNvPr>
          <p:cNvSpPr>
            <a:spLocks noGrp="1"/>
          </p:cNvSpPr>
          <p:nvPr>
            <p:ph type="title"/>
          </p:nvPr>
        </p:nvSpPr>
        <p:spPr/>
        <p:txBody>
          <a:bodyPr/>
          <a:lstStyle/>
          <a:p>
            <a:r>
              <a:rPr lang="en-US">
                <a:hlinkClick r:id="rId5"/>
              </a:rPr>
              <a:t>AppSource</a:t>
            </a:r>
            <a:endParaRPr lang="en-DK"/>
          </a:p>
        </p:txBody>
      </p:sp>
      <p:pic>
        <p:nvPicPr>
          <p:cNvPr id="8" name="AppSource-4">
            <a:hlinkClick r:id="" action="ppaction://media"/>
            <a:extLst>
              <a:ext uri="{FF2B5EF4-FFF2-40B4-BE49-F238E27FC236}">
                <a16:creationId xmlns:a16="http://schemas.microsoft.com/office/drawing/2014/main" id="{2BA2A725-5405-8FE5-B41D-FDFC2F37AAA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833" r="1542" b="650"/>
          <a:stretch/>
        </p:blipFill>
        <p:spPr>
          <a:xfrm>
            <a:off x="213732" y="0"/>
            <a:ext cx="11764536" cy="6813395"/>
          </a:xfrm>
          <a:prstGeom prst="rect">
            <a:avLst/>
          </a:prstGeom>
        </p:spPr>
      </p:pic>
    </p:spTree>
    <p:extLst>
      <p:ext uri="{BB962C8B-B14F-4D97-AF65-F5344CB8AC3E}">
        <p14:creationId xmlns:p14="http://schemas.microsoft.com/office/powerpoint/2010/main" val="90424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1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09A90-B8D9-D51F-5218-ECC8FF4294F8}"/>
              </a:ext>
            </a:extLst>
          </p:cNvPr>
          <p:cNvSpPr>
            <a:spLocks noGrp="1"/>
          </p:cNvSpPr>
          <p:nvPr>
            <p:ph type="title"/>
          </p:nvPr>
        </p:nvSpPr>
        <p:spPr/>
        <p:txBody>
          <a:bodyPr wrap="square" anchor="b">
            <a:normAutofit/>
          </a:bodyPr>
          <a:lstStyle/>
          <a:p>
            <a:r>
              <a:rPr lang="en-US"/>
              <a:t>Low or no code</a:t>
            </a:r>
          </a:p>
        </p:txBody>
      </p:sp>
    </p:spTree>
    <p:extLst>
      <p:ext uri="{BB962C8B-B14F-4D97-AF65-F5344CB8AC3E}">
        <p14:creationId xmlns:p14="http://schemas.microsoft.com/office/powerpoint/2010/main" val="1622317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BC8629-EEDF-9809-5193-F8015E4054F5}"/>
              </a:ext>
            </a:extLst>
          </p:cNvPr>
          <p:cNvPicPr>
            <a:picLocks noChangeAspect="1"/>
          </p:cNvPicPr>
          <p:nvPr/>
        </p:nvPicPr>
        <p:blipFill>
          <a:blip r:embed="rId3"/>
          <a:stretch>
            <a:fillRect/>
          </a:stretch>
        </p:blipFill>
        <p:spPr>
          <a:xfrm>
            <a:off x="756875" y="1268994"/>
            <a:ext cx="6068302" cy="5098223"/>
          </a:xfrm>
          <a:prstGeom prst="rect">
            <a:avLst/>
          </a:prstGeom>
          <a:ln w="190500">
            <a:solidFill>
              <a:schemeClr val="tx1"/>
            </a:solidFill>
          </a:ln>
        </p:spPr>
      </p:pic>
      <p:sp>
        <p:nvSpPr>
          <p:cNvPr id="2" name="Title 1">
            <a:extLst>
              <a:ext uri="{FF2B5EF4-FFF2-40B4-BE49-F238E27FC236}">
                <a16:creationId xmlns:a16="http://schemas.microsoft.com/office/drawing/2014/main" id="{1B861183-6B0D-98F7-9D21-CB7D45D84BA4}"/>
              </a:ext>
            </a:extLst>
          </p:cNvPr>
          <p:cNvSpPr>
            <a:spLocks noGrp="1"/>
          </p:cNvSpPr>
          <p:nvPr>
            <p:ph type="title"/>
          </p:nvPr>
        </p:nvSpPr>
        <p:spPr/>
        <p:txBody>
          <a:bodyPr/>
          <a:lstStyle/>
          <a:p>
            <a:r>
              <a:rPr lang="en-US"/>
              <a:t>Form personalization</a:t>
            </a:r>
            <a:endParaRPr lang="en-DK"/>
          </a:p>
        </p:txBody>
      </p:sp>
      <p:pic>
        <p:nvPicPr>
          <p:cNvPr id="8" name="Picture 7">
            <a:extLst>
              <a:ext uri="{FF2B5EF4-FFF2-40B4-BE49-F238E27FC236}">
                <a16:creationId xmlns:a16="http://schemas.microsoft.com/office/drawing/2014/main" id="{6007E9E6-16B9-05FE-557A-F6AB4EDFCE2D}"/>
              </a:ext>
            </a:extLst>
          </p:cNvPr>
          <p:cNvPicPr>
            <a:picLocks noChangeAspect="1"/>
          </p:cNvPicPr>
          <p:nvPr/>
        </p:nvPicPr>
        <p:blipFill>
          <a:blip r:embed="rId4"/>
          <a:stretch>
            <a:fillRect/>
          </a:stretch>
        </p:blipFill>
        <p:spPr>
          <a:xfrm>
            <a:off x="7629404" y="1268994"/>
            <a:ext cx="3703641" cy="5098222"/>
          </a:xfrm>
          <a:prstGeom prst="rect">
            <a:avLst/>
          </a:prstGeom>
          <a:ln w="190500">
            <a:solidFill>
              <a:schemeClr val="tx1"/>
            </a:solidFill>
          </a:ln>
        </p:spPr>
      </p:pic>
      <p:sp>
        <p:nvSpPr>
          <p:cNvPr id="11" name="Rectangle 10">
            <a:extLst>
              <a:ext uri="{FF2B5EF4-FFF2-40B4-BE49-F238E27FC236}">
                <a16:creationId xmlns:a16="http://schemas.microsoft.com/office/drawing/2014/main" id="{ED7537CA-DB37-A236-F665-9730C734EFF9}"/>
              </a:ext>
            </a:extLst>
          </p:cNvPr>
          <p:cNvSpPr/>
          <p:nvPr/>
        </p:nvSpPr>
        <p:spPr bwMode="auto">
          <a:xfrm>
            <a:off x="1939047" y="4059677"/>
            <a:ext cx="3728936" cy="53177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9F556CD-7C11-6605-DB2A-AB5BDD360471}"/>
              </a:ext>
            </a:extLst>
          </p:cNvPr>
          <p:cNvSpPr/>
          <p:nvPr/>
        </p:nvSpPr>
        <p:spPr bwMode="auto">
          <a:xfrm>
            <a:off x="1037617" y="1854740"/>
            <a:ext cx="603115" cy="16861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63574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F63E-4B02-B803-2E87-1308728E8B99}"/>
              </a:ext>
            </a:extLst>
          </p:cNvPr>
          <p:cNvSpPr>
            <a:spLocks noGrp="1"/>
          </p:cNvSpPr>
          <p:nvPr>
            <p:ph type="title"/>
          </p:nvPr>
        </p:nvSpPr>
        <p:spPr>
          <a:xfrm>
            <a:off x="529444" y="461338"/>
            <a:ext cx="8193024" cy="307777"/>
          </a:xfrm>
        </p:spPr>
        <p:txBody>
          <a:bodyPr/>
          <a:lstStyle/>
          <a:p>
            <a:r>
              <a:rPr lang="en-US"/>
              <a:t>Workspace personalization</a:t>
            </a:r>
          </a:p>
        </p:txBody>
      </p:sp>
      <p:pic>
        <p:nvPicPr>
          <p:cNvPr id="4" name="Picture 3">
            <a:extLst>
              <a:ext uri="{FF2B5EF4-FFF2-40B4-BE49-F238E27FC236}">
                <a16:creationId xmlns:a16="http://schemas.microsoft.com/office/drawing/2014/main" id="{D4B0D682-2F91-725A-1F14-80A7BA29AB20}"/>
              </a:ext>
            </a:extLst>
          </p:cNvPr>
          <p:cNvPicPr>
            <a:picLocks noChangeAspect="1"/>
          </p:cNvPicPr>
          <p:nvPr/>
        </p:nvPicPr>
        <p:blipFill>
          <a:blip r:embed="rId3"/>
          <a:stretch>
            <a:fillRect/>
          </a:stretch>
        </p:blipFill>
        <p:spPr>
          <a:xfrm>
            <a:off x="1138136" y="892993"/>
            <a:ext cx="10298349" cy="5792821"/>
          </a:xfrm>
          <a:prstGeom prst="rect">
            <a:avLst/>
          </a:prstGeom>
        </p:spPr>
      </p:pic>
      <p:sp>
        <p:nvSpPr>
          <p:cNvPr id="5" name="Arrow: Left 4">
            <a:extLst>
              <a:ext uri="{FF2B5EF4-FFF2-40B4-BE49-F238E27FC236}">
                <a16:creationId xmlns:a16="http://schemas.microsoft.com/office/drawing/2014/main" id="{487DFCAD-1431-6660-57F5-67E5930B723D}"/>
              </a:ext>
            </a:extLst>
          </p:cNvPr>
          <p:cNvSpPr/>
          <p:nvPr/>
        </p:nvSpPr>
        <p:spPr bwMode="auto">
          <a:xfrm>
            <a:off x="8722468" y="2185481"/>
            <a:ext cx="2029838" cy="95331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Tiles</a:t>
            </a:r>
          </a:p>
        </p:txBody>
      </p:sp>
      <p:sp>
        <p:nvSpPr>
          <p:cNvPr id="6" name="Arrow: Left 5">
            <a:extLst>
              <a:ext uri="{FF2B5EF4-FFF2-40B4-BE49-F238E27FC236}">
                <a16:creationId xmlns:a16="http://schemas.microsoft.com/office/drawing/2014/main" id="{F4562B75-1A82-C9A8-0698-5DDA9BD7657E}"/>
              </a:ext>
            </a:extLst>
          </p:cNvPr>
          <p:cNvSpPr/>
          <p:nvPr/>
        </p:nvSpPr>
        <p:spPr bwMode="auto">
          <a:xfrm>
            <a:off x="4776280" y="3312748"/>
            <a:ext cx="2029838" cy="95331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Lists</a:t>
            </a:r>
          </a:p>
        </p:txBody>
      </p:sp>
      <p:sp>
        <p:nvSpPr>
          <p:cNvPr id="7" name="Arrow: Left 6">
            <a:extLst>
              <a:ext uri="{FF2B5EF4-FFF2-40B4-BE49-F238E27FC236}">
                <a16:creationId xmlns:a16="http://schemas.microsoft.com/office/drawing/2014/main" id="{00BAE57B-CF07-EAFD-91FE-BB9510482765}"/>
              </a:ext>
            </a:extLst>
          </p:cNvPr>
          <p:cNvSpPr/>
          <p:nvPr/>
        </p:nvSpPr>
        <p:spPr bwMode="auto">
          <a:xfrm>
            <a:off x="9510409" y="5856382"/>
            <a:ext cx="2029838" cy="95331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Links</a:t>
            </a:r>
          </a:p>
        </p:txBody>
      </p:sp>
    </p:spTree>
    <p:extLst>
      <p:ext uri="{BB962C8B-B14F-4D97-AF65-F5344CB8AC3E}">
        <p14:creationId xmlns:p14="http://schemas.microsoft.com/office/powerpoint/2010/main" val="27376560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195D-43EC-66CD-0E7D-C6FB708E711E}"/>
              </a:ext>
            </a:extLst>
          </p:cNvPr>
          <p:cNvSpPr>
            <a:spLocks noGrp="1"/>
          </p:cNvSpPr>
          <p:nvPr>
            <p:ph type="title"/>
          </p:nvPr>
        </p:nvSpPr>
        <p:spPr/>
        <p:txBody>
          <a:bodyPr/>
          <a:lstStyle/>
          <a:p>
            <a:r>
              <a:rPr lang="en-US"/>
              <a:t>Introduction</a:t>
            </a:r>
            <a:endParaRPr lang="en-DK"/>
          </a:p>
        </p:txBody>
      </p:sp>
      <p:graphicFrame>
        <p:nvGraphicFramePr>
          <p:cNvPr id="6" name="Content Placeholder 5">
            <a:extLst>
              <a:ext uri="{FF2B5EF4-FFF2-40B4-BE49-F238E27FC236}">
                <a16:creationId xmlns:a16="http://schemas.microsoft.com/office/drawing/2014/main" id="{1A558B64-17E9-079A-B429-98B34B36246F}"/>
              </a:ext>
            </a:extLst>
          </p:cNvPr>
          <p:cNvGraphicFramePr>
            <a:graphicFrameLocks noGrp="1"/>
          </p:cNvGraphicFramePr>
          <p:nvPr>
            <p:ph sz="quarter" idx="10"/>
            <p:extLst>
              <p:ext uri="{D42A27DB-BD31-4B8C-83A1-F6EECF244321}">
                <p14:modId xmlns:p14="http://schemas.microsoft.com/office/powerpoint/2010/main" val="182350349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79592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72DB-FBEF-D0AC-A850-18CE93DAED23}"/>
              </a:ext>
            </a:extLst>
          </p:cNvPr>
          <p:cNvSpPr>
            <a:spLocks noGrp="1"/>
          </p:cNvSpPr>
          <p:nvPr>
            <p:ph type="title"/>
          </p:nvPr>
        </p:nvSpPr>
        <p:spPr/>
        <p:txBody>
          <a:bodyPr/>
          <a:lstStyle/>
          <a:p>
            <a:r>
              <a:rPr lang="en-US"/>
              <a:t>Power BI embedded experience</a:t>
            </a:r>
          </a:p>
        </p:txBody>
      </p:sp>
      <p:pic>
        <p:nvPicPr>
          <p:cNvPr id="4" name="Picture 3">
            <a:extLst>
              <a:ext uri="{FF2B5EF4-FFF2-40B4-BE49-F238E27FC236}">
                <a16:creationId xmlns:a16="http://schemas.microsoft.com/office/drawing/2014/main" id="{36CCE14B-DC1C-0C33-4B3F-B9C7D58C7FB8}"/>
              </a:ext>
            </a:extLst>
          </p:cNvPr>
          <p:cNvPicPr>
            <a:picLocks noChangeAspect="1"/>
          </p:cNvPicPr>
          <p:nvPr/>
        </p:nvPicPr>
        <p:blipFill>
          <a:blip r:embed="rId3"/>
          <a:stretch>
            <a:fillRect/>
          </a:stretch>
        </p:blipFill>
        <p:spPr>
          <a:xfrm>
            <a:off x="1990926" y="1344508"/>
            <a:ext cx="8761379" cy="4928276"/>
          </a:xfrm>
          <a:prstGeom prst="rect">
            <a:avLst/>
          </a:prstGeom>
        </p:spPr>
      </p:pic>
      <p:sp>
        <p:nvSpPr>
          <p:cNvPr id="3" name="Rectangle 2">
            <a:extLst>
              <a:ext uri="{FF2B5EF4-FFF2-40B4-BE49-F238E27FC236}">
                <a16:creationId xmlns:a16="http://schemas.microsoft.com/office/drawing/2014/main" id="{9604FB55-58E1-C5CA-E04F-CFCB0FC4C884}"/>
              </a:ext>
            </a:extLst>
          </p:cNvPr>
          <p:cNvSpPr/>
          <p:nvPr/>
        </p:nvSpPr>
        <p:spPr bwMode="auto">
          <a:xfrm>
            <a:off x="8162426" y="1992040"/>
            <a:ext cx="2589879" cy="428074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631334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C2BBD-A2C6-600A-8B68-F61AE575F0FD}"/>
              </a:ext>
            </a:extLst>
          </p:cNvPr>
          <p:cNvSpPr>
            <a:spLocks noGrp="1"/>
          </p:cNvSpPr>
          <p:nvPr>
            <p:ph type="title"/>
          </p:nvPr>
        </p:nvSpPr>
        <p:spPr/>
        <p:txBody>
          <a:bodyPr/>
          <a:lstStyle/>
          <a:p>
            <a:endParaRPr lang="en-US"/>
          </a:p>
        </p:txBody>
      </p:sp>
      <p:pic>
        <p:nvPicPr>
          <p:cNvPr id="3" name="Create a WMS Power App using natural language">
            <a:hlinkClick r:id="" action="ppaction://media"/>
            <a:extLst>
              <a:ext uri="{FF2B5EF4-FFF2-40B4-BE49-F238E27FC236}">
                <a16:creationId xmlns:a16="http://schemas.microsoft.com/office/drawing/2014/main" id="{1F24F3D1-375E-4727-A376-4367857102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2128681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4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5C85D-4F78-59E8-71C0-E3A06990E94B}"/>
              </a:ext>
            </a:extLst>
          </p:cNvPr>
          <p:cNvSpPr>
            <a:spLocks noGrp="1"/>
          </p:cNvSpPr>
          <p:nvPr>
            <p:ph type="title"/>
          </p:nvPr>
        </p:nvSpPr>
        <p:spPr/>
        <p:txBody>
          <a:bodyPr/>
          <a:lstStyle/>
          <a:p>
            <a:endParaRPr lang="en-US"/>
          </a:p>
        </p:txBody>
      </p:sp>
      <p:pic>
        <p:nvPicPr>
          <p:cNvPr id="3" name="Create a WMS Flow using natural language">
            <a:hlinkClick r:id="" action="ppaction://media"/>
            <a:extLst>
              <a:ext uri="{FF2B5EF4-FFF2-40B4-BE49-F238E27FC236}">
                <a16:creationId xmlns:a16="http://schemas.microsoft.com/office/drawing/2014/main" id="{93E51746-0C44-4E0D-E4EA-07C56CFCF87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075116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195D-43EC-66CD-0E7D-C6FB708E711E}"/>
              </a:ext>
            </a:extLst>
          </p:cNvPr>
          <p:cNvSpPr>
            <a:spLocks noGrp="1"/>
          </p:cNvSpPr>
          <p:nvPr>
            <p:ph type="title"/>
          </p:nvPr>
        </p:nvSpPr>
        <p:spPr/>
        <p:txBody>
          <a:bodyPr/>
          <a:lstStyle/>
          <a:p>
            <a:r>
              <a:rPr lang="en-US"/>
              <a:t>Summary</a:t>
            </a:r>
            <a:endParaRPr lang="en-DK"/>
          </a:p>
        </p:txBody>
      </p:sp>
      <p:graphicFrame>
        <p:nvGraphicFramePr>
          <p:cNvPr id="8" name="Content Placeholder 7">
            <a:extLst>
              <a:ext uri="{FF2B5EF4-FFF2-40B4-BE49-F238E27FC236}">
                <a16:creationId xmlns:a16="http://schemas.microsoft.com/office/drawing/2014/main" id="{0BC5CC12-9488-8BA1-49AA-931F55BB1C0B}"/>
              </a:ext>
            </a:extLst>
          </p:cNvPr>
          <p:cNvGraphicFramePr>
            <a:graphicFrameLocks noGrp="1"/>
          </p:cNvGraphicFramePr>
          <p:nvPr>
            <p:ph sz="quarter" idx="10"/>
            <p:extLst>
              <p:ext uri="{D42A27DB-BD31-4B8C-83A1-F6EECF244321}">
                <p14:modId xmlns:p14="http://schemas.microsoft.com/office/powerpoint/2010/main" val="374157785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75606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A6DC6-424D-7355-6006-4A56E1C6BF65}"/>
              </a:ext>
            </a:extLst>
          </p:cNvPr>
          <p:cNvSpPr>
            <a:spLocks noGrp="1"/>
          </p:cNvSpPr>
          <p:nvPr>
            <p:ph type="title"/>
          </p:nvPr>
        </p:nvSpPr>
        <p:spPr/>
        <p:txBody>
          <a:bodyPr wrap="square" anchor="b">
            <a:normAutofit/>
          </a:bodyPr>
          <a:lstStyle/>
          <a:p>
            <a:r>
              <a:rPr lang="en-US"/>
              <a:t>Extension model</a:t>
            </a:r>
          </a:p>
        </p:txBody>
      </p:sp>
    </p:spTree>
    <p:extLst>
      <p:ext uri="{BB962C8B-B14F-4D97-AF65-F5344CB8AC3E}">
        <p14:creationId xmlns:p14="http://schemas.microsoft.com/office/powerpoint/2010/main" val="415891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872FCC47-2683-F4FA-87FB-24352206C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851" y="994676"/>
            <a:ext cx="1021556" cy="9080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719F06-E134-1BBB-E37C-17088F7D10B0}"/>
              </a:ext>
            </a:extLst>
          </p:cNvPr>
          <p:cNvSpPr>
            <a:spLocks noGrp="1"/>
          </p:cNvSpPr>
          <p:nvPr>
            <p:ph type="title"/>
          </p:nvPr>
        </p:nvSpPr>
        <p:spPr/>
        <p:txBody>
          <a:bodyPr/>
          <a:lstStyle/>
          <a:p>
            <a:r>
              <a:rPr lang="en-US"/>
              <a:t>Dynamics 365 Development</a:t>
            </a:r>
            <a:endParaRPr lang="en-DK"/>
          </a:p>
        </p:txBody>
      </p:sp>
      <p:pic>
        <p:nvPicPr>
          <p:cNvPr id="6" name="Picture 5">
            <a:extLst>
              <a:ext uri="{FF2B5EF4-FFF2-40B4-BE49-F238E27FC236}">
                <a16:creationId xmlns:a16="http://schemas.microsoft.com/office/drawing/2014/main" id="{39B510E3-83D8-20A5-A553-F43386B95B61}"/>
              </a:ext>
            </a:extLst>
          </p:cNvPr>
          <p:cNvPicPr>
            <a:picLocks noChangeAspect="1"/>
          </p:cNvPicPr>
          <p:nvPr/>
        </p:nvPicPr>
        <p:blipFill rotWithShape="1">
          <a:blip r:embed="rId4"/>
          <a:srcRect r="7064" b="37075"/>
          <a:stretch/>
        </p:blipFill>
        <p:spPr>
          <a:xfrm>
            <a:off x="854929" y="1771745"/>
            <a:ext cx="5105400" cy="2917082"/>
          </a:xfrm>
          <a:prstGeom prst="rect">
            <a:avLst/>
          </a:prstGeom>
          <a:ln>
            <a:noFill/>
          </a:ln>
          <a:effectLst>
            <a:outerShdw blurRad="190500" algn="tl" rotWithShape="0">
              <a:srgbClr val="000000">
                <a:alpha val="70000"/>
              </a:srgbClr>
            </a:outerShdw>
          </a:effectLst>
        </p:spPr>
      </p:pic>
      <p:pic>
        <p:nvPicPr>
          <p:cNvPr id="7" name="Picture 2">
            <a:extLst>
              <a:ext uri="{FF2B5EF4-FFF2-40B4-BE49-F238E27FC236}">
                <a16:creationId xmlns:a16="http://schemas.microsoft.com/office/drawing/2014/main" id="{A92A5074-E9C7-2680-AA55-86DAA9AA7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279" y="995322"/>
            <a:ext cx="1021556" cy="908050"/>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B7EF11BD-98D4-AD09-CD16-4663BBB6240E}"/>
              </a:ext>
            </a:extLst>
          </p:cNvPr>
          <p:cNvSpPr txBox="1">
            <a:spLocks/>
          </p:cNvSpPr>
          <p:nvPr/>
        </p:nvSpPr>
        <p:spPr>
          <a:xfrm>
            <a:off x="799173" y="1151828"/>
            <a:ext cx="5485761" cy="717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u="sng"/>
              <a:t>Model driven</a:t>
            </a:r>
          </a:p>
        </p:txBody>
      </p:sp>
      <p:pic>
        <p:nvPicPr>
          <p:cNvPr id="9" name="Picture 8">
            <a:extLst>
              <a:ext uri="{FF2B5EF4-FFF2-40B4-BE49-F238E27FC236}">
                <a16:creationId xmlns:a16="http://schemas.microsoft.com/office/drawing/2014/main" id="{37AC2FE6-E25A-DFC6-DC06-37C85E8C2D53}"/>
              </a:ext>
            </a:extLst>
          </p:cNvPr>
          <p:cNvPicPr>
            <a:picLocks noChangeAspect="1"/>
          </p:cNvPicPr>
          <p:nvPr/>
        </p:nvPicPr>
        <p:blipFill>
          <a:blip r:embed="rId5"/>
          <a:stretch>
            <a:fillRect/>
          </a:stretch>
        </p:blipFill>
        <p:spPr>
          <a:xfrm>
            <a:off x="6538331" y="1771745"/>
            <a:ext cx="3919397" cy="2917082"/>
          </a:xfrm>
          <a:prstGeom prst="rect">
            <a:avLst/>
          </a:prstGeom>
          <a:ln>
            <a:noFill/>
          </a:ln>
          <a:effectLst>
            <a:outerShdw blurRad="190500" algn="tl" rotWithShape="0">
              <a:srgbClr val="000000">
                <a:alpha val="70000"/>
              </a:srgbClr>
            </a:outerShdw>
          </a:effectLst>
        </p:spPr>
      </p:pic>
      <p:sp>
        <p:nvSpPr>
          <p:cNvPr id="10" name="Content Placeholder 2">
            <a:extLst>
              <a:ext uri="{FF2B5EF4-FFF2-40B4-BE49-F238E27FC236}">
                <a16:creationId xmlns:a16="http://schemas.microsoft.com/office/drawing/2014/main" id="{D962D685-AAFA-D2F7-D76C-67FE4D101B0B}"/>
              </a:ext>
            </a:extLst>
          </p:cNvPr>
          <p:cNvSpPr txBox="1">
            <a:spLocks/>
          </p:cNvSpPr>
          <p:nvPr/>
        </p:nvSpPr>
        <p:spPr>
          <a:xfrm>
            <a:off x="6553522" y="4771104"/>
            <a:ext cx="6199217" cy="21259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Designed to create business solutions</a:t>
            </a:r>
          </a:p>
          <a:p>
            <a:r>
              <a:rPr lang="en-US" sz="1800"/>
              <a:t>Object Oriented .NET language – like C#</a:t>
            </a:r>
          </a:p>
          <a:p>
            <a:r>
              <a:rPr lang="en-US" sz="1800"/>
              <a:t>Strongly typed data integration – SQL-like syntax</a:t>
            </a:r>
          </a:p>
        </p:txBody>
      </p:sp>
      <p:sp>
        <p:nvSpPr>
          <p:cNvPr id="11" name="Content Placeholder 2">
            <a:extLst>
              <a:ext uri="{FF2B5EF4-FFF2-40B4-BE49-F238E27FC236}">
                <a16:creationId xmlns:a16="http://schemas.microsoft.com/office/drawing/2014/main" id="{D219E36D-E58A-6C15-660E-72FA247DF63C}"/>
              </a:ext>
            </a:extLst>
          </p:cNvPr>
          <p:cNvSpPr txBox="1">
            <a:spLocks/>
          </p:cNvSpPr>
          <p:nvPr/>
        </p:nvSpPr>
        <p:spPr>
          <a:xfrm>
            <a:off x="6463352" y="1145234"/>
            <a:ext cx="5485761" cy="7179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u="sng"/>
              <a:t>Code behind – X++</a:t>
            </a:r>
          </a:p>
        </p:txBody>
      </p:sp>
      <p:pic>
        <p:nvPicPr>
          <p:cNvPr id="13" name="Picture 4" descr="SATU LAGI.. KANTOR BARU DI PUSAT KOTA SURABAYA! XAVIER MARKS CBD ...">
            <a:extLst>
              <a:ext uri="{FF2B5EF4-FFF2-40B4-BE49-F238E27FC236}">
                <a16:creationId xmlns:a16="http://schemas.microsoft.com/office/drawing/2014/main" id="{DFE9AEF6-616E-5F4F-67C8-0C07DE565A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646" y="5906892"/>
            <a:ext cx="844550" cy="844550"/>
          </a:xfrm>
          <a:prstGeom prst="rect">
            <a:avLst/>
          </a:prstGeom>
          <a:noFill/>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3501D734-0F48-3CD4-63A4-1714BF9C4B85}"/>
              </a:ext>
            </a:extLst>
          </p:cNvPr>
          <p:cNvSpPr txBox="1">
            <a:spLocks/>
          </p:cNvSpPr>
          <p:nvPr/>
        </p:nvSpPr>
        <p:spPr>
          <a:xfrm>
            <a:off x="999195" y="6077006"/>
            <a:ext cx="10607587" cy="15239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Rapid development with rich extensibility capabilities</a:t>
            </a:r>
            <a:endParaRPr lang="en-DK" b="1"/>
          </a:p>
        </p:txBody>
      </p:sp>
      <p:sp>
        <p:nvSpPr>
          <p:cNvPr id="4" name="Content Placeholder 2">
            <a:extLst>
              <a:ext uri="{FF2B5EF4-FFF2-40B4-BE49-F238E27FC236}">
                <a16:creationId xmlns:a16="http://schemas.microsoft.com/office/drawing/2014/main" id="{7FC3E523-0296-042A-9E27-5CE13F795ECE}"/>
              </a:ext>
            </a:extLst>
          </p:cNvPr>
          <p:cNvSpPr txBox="1">
            <a:spLocks/>
          </p:cNvSpPr>
          <p:nvPr/>
        </p:nvSpPr>
        <p:spPr>
          <a:xfrm>
            <a:off x="854929" y="4747038"/>
            <a:ext cx="6199217" cy="212592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t>Focus on business domain, not technical details</a:t>
            </a:r>
          </a:p>
          <a:p>
            <a:r>
              <a:rPr lang="en-US" sz="1800"/>
              <a:t>Simplifies all common patterns</a:t>
            </a:r>
          </a:p>
        </p:txBody>
      </p:sp>
    </p:spTree>
    <p:extLst>
      <p:ext uri="{BB962C8B-B14F-4D97-AF65-F5344CB8AC3E}">
        <p14:creationId xmlns:p14="http://schemas.microsoft.com/office/powerpoint/2010/main" val="2228170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94771F62-388F-8EA7-7FE1-7E0CC6F4178D}"/>
              </a:ext>
            </a:extLst>
          </p:cNvPr>
          <p:cNvGraphicFramePr>
            <a:graphicFrameLocks noGrp="1"/>
          </p:cNvGraphicFramePr>
          <p:nvPr>
            <p:ph idx="1"/>
            <p:extLst>
              <p:ext uri="{D42A27DB-BD31-4B8C-83A1-F6EECF244321}">
                <p14:modId xmlns:p14="http://schemas.microsoft.com/office/powerpoint/2010/main" val="3332820633"/>
              </p:ext>
            </p:extLst>
          </p:nvPr>
        </p:nvGraphicFramePr>
        <p:xfrm>
          <a:off x="306659" y="563137"/>
          <a:ext cx="11047141" cy="5613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534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 name="Picture 348">
            <a:extLst>
              <a:ext uri="{FF2B5EF4-FFF2-40B4-BE49-F238E27FC236}">
                <a16:creationId xmlns:a16="http://schemas.microsoft.com/office/drawing/2014/main" id="{030697D1-0DD8-F3B0-260E-77E4205C4A49}"/>
              </a:ext>
            </a:extLst>
          </p:cNvPr>
          <p:cNvPicPr>
            <a:picLocks noChangeAspect="1"/>
          </p:cNvPicPr>
          <p:nvPr/>
        </p:nvPicPr>
        <p:blipFill>
          <a:blip r:embed="rId3"/>
          <a:stretch>
            <a:fillRect/>
          </a:stretch>
        </p:blipFill>
        <p:spPr>
          <a:xfrm>
            <a:off x="3158467" y="2246086"/>
            <a:ext cx="3261731" cy="2209378"/>
          </a:xfrm>
          <a:prstGeom prst="rect">
            <a:avLst/>
          </a:prstGeom>
        </p:spPr>
      </p:pic>
      <p:pic>
        <p:nvPicPr>
          <p:cNvPr id="347" name="Picture 346">
            <a:extLst>
              <a:ext uri="{FF2B5EF4-FFF2-40B4-BE49-F238E27FC236}">
                <a16:creationId xmlns:a16="http://schemas.microsoft.com/office/drawing/2014/main" id="{A3423AA5-45A9-CAE2-2310-998CA4C4A0F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58304" y="2246086"/>
            <a:ext cx="3331328" cy="2209378"/>
          </a:xfrm>
          <a:prstGeom prst="rect">
            <a:avLst/>
          </a:prstGeom>
        </p:spPr>
      </p:pic>
      <p:sp>
        <p:nvSpPr>
          <p:cNvPr id="2" name="Title 1">
            <a:extLst>
              <a:ext uri="{FF2B5EF4-FFF2-40B4-BE49-F238E27FC236}">
                <a16:creationId xmlns:a16="http://schemas.microsoft.com/office/drawing/2014/main" id="{A4C68178-354C-EF36-4840-5A96DD7FB968}"/>
              </a:ext>
            </a:extLst>
          </p:cNvPr>
          <p:cNvSpPr>
            <a:spLocks noGrp="1"/>
          </p:cNvSpPr>
          <p:nvPr>
            <p:ph type="title"/>
          </p:nvPr>
        </p:nvSpPr>
        <p:spPr/>
        <p:txBody>
          <a:bodyPr/>
          <a:lstStyle/>
          <a:p>
            <a:r>
              <a:rPr lang="en-US"/>
              <a:t>The paradigm shift</a:t>
            </a:r>
            <a:endParaRPr lang="en-DK"/>
          </a:p>
        </p:txBody>
      </p:sp>
      <p:graphicFrame>
        <p:nvGraphicFramePr>
          <p:cNvPr id="4" name="Content Placeholder 3">
            <a:extLst>
              <a:ext uri="{FF2B5EF4-FFF2-40B4-BE49-F238E27FC236}">
                <a16:creationId xmlns:a16="http://schemas.microsoft.com/office/drawing/2014/main" id="{EF464186-42A3-AE8D-F70B-5EF11EA84505}"/>
              </a:ext>
            </a:extLst>
          </p:cNvPr>
          <p:cNvGraphicFramePr>
            <a:graphicFrameLocks noGrp="1"/>
          </p:cNvGraphicFramePr>
          <p:nvPr>
            <p:ph idx="1"/>
            <p:extLst>
              <p:ext uri="{D42A27DB-BD31-4B8C-83A1-F6EECF244321}">
                <p14:modId xmlns:p14="http://schemas.microsoft.com/office/powerpoint/2010/main" val="2558566250"/>
              </p:ext>
            </p:extLst>
          </p:nvPr>
        </p:nvGraphicFramePr>
        <p:xfrm>
          <a:off x="500063" y="1783803"/>
          <a:ext cx="11377613" cy="4226560"/>
        </p:xfrm>
        <a:graphic>
          <a:graphicData uri="http://schemas.openxmlformats.org/drawingml/2006/table">
            <a:tbl>
              <a:tblPr firstRow="1" bandRow="1">
                <a:tableStyleId>{5940675A-B579-460E-94D1-54222C63F5DA}</a:tableStyleId>
              </a:tblPr>
              <a:tblGrid>
                <a:gridCol w="1204912">
                  <a:extLst>
                    <a:ext uri="{9D8B030D-6E8A-4147-A177-3AD203B41FA5}">
                      <a16:colId xmlns:a16="http://schemas.microsoft.com/office/drawing/2014/main" val="2060971250"/>
                    </a:ext>
                  </a:extLst>
                </a:gridCol>
                <a:gridCol w="4943475">
                  <a:extLst>
                    <a:ext uri="{9D8B030D-6E8A-4147-A177-3AD203B41FA5}">
                      <a16:colId xmlns:a16="http://schemas.microsoft.com/office/drawing/2014/main" val="630584392"/>
                    </a:ext>
                  </a:extLst>
                </a:gridCol>
                <a:gridCol w="5229226">
                  <a:extLst>
                    <a:ext uri="{9D8B030D-6E8A-4147-A177-3AD203B41FA5}">
                      <a16:colId xmlns:a16="http://schemas.microsoft.com/office/drawing/2014/main" val="4239087044"/>
                    </a:ext>
                  </a:extLst>
                </a:gridCol>
              </a:tblGrid>
              <a:tr h="370840">
                <a:tc>
                  <a:txBody>
                    <a:bodyPr/>
                    <a:lstStyle/>
                    <a:p>
                      <a:endParaRPr lang="en-DK"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u="sng"/>
                        <a:t>Customization</a:t>
                      </a:r>
                      <a:endParaRPr lang="en-DK" b="1" u="sng"/>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b="1" u="sng"/>
                        <a:t>Extension</a:t>
                      </a:r>
                      <a:endParaRPr lang="en-DK" b="1" u="sng"/>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55731383"/>
                  </a:ext>
                </a:extLst>
              </a:tr>
              <a:tr h="370840">
                <a:tc>
                  <a:txBody>
                    <a:bodyPr/>
                    <a:lstStyle/>
                    <a:p>
                      <a:r>
                        <a:rPr lang="en-US" sz="1400" b="1"/>
                        <a:t>What</a:t>
                      </a:r>
                      <a:endParaRPr lang="en-DK"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t>Change, add and create</a:t>
                      </a:r>
                      <a:endParaRPr lang="en-DK"/>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t>Add and create</a:t>
                      </a:r>
                      <a:endParaRPr lang="en-DK"/>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27848449"/>
                  </a:ext>
                </a:extLst>
              </a:tr>
              <a:tr h="370840">
                <a:tc>
                  <a:txBody>
                    <a:bodyPr/>
                    <a:lstStyle/>
                    <a:p>
                      <a:r>
                        <a:rPr lang="en-US" sz="1400" b="1"/>
                        <a:t>How</a:t>
                      </a:r>
                      <a:endParaRPr lang="en-DK"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Overwrite</a:t>
                      </a:r>
                      <a:endParaRPr lang="en-DK"/>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Wrap</a:t>
                      </a:r>
                      <a:endParaRPr lang="en-DK"/>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55205805"/>
                  </a:ext>
                </a:extLst>
              </a:tr>
              <a:tr h="370840">
                <a:tc>
                  <a:txBody>
                    <a:bodyPr/>
                    <a:lstStyle/>
                    <a:p>
                      <a:endParaRPr lang="en-DK"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t>1:1</a:t>
                      </a:r>
                    </a:p>
                    <a:p>
                      <a:endParaRPr lang="en-US"/>
                    </a:p>
                    <a:p>
                      <a:endParaRPr lang="en-US"/>
                    </a:p>
                    <a:p>
                      <a:endParaRPr lang="en-DK"/>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t>1:n</a:t>
                      </a:r>
                      <a:endParaRPr lang="en-DK"/>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1479785"/>
                  </a:ext>
                </a:extLst>
              </a:tr>
              <a:tr h="370840">
                <a:tc>
                  <a:txBody>
                    <a:bodyPr/>
                    <a:lstStyle/>
                    <a:p>
                      <a:endParaRPr lang="en-DK"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DK"/>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DK"/>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83781781"/>
                  </a:ext>
                </a:extLst>
              </a:tr>
              <a:tr h="370840">
                <a:tc>
                  <a:txBody>
                    <a:bodyPr/>
                    <a:lstStyle/>
                    <a:p>
                      <a:r>
                        <a:rPr lang="en-US" sz="1400" b="1"/>
                        <a:t>Upgrading</a:t>
                      </a:r>
                      <a:endParaRPr lang="en-DK"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Pull model</a:t>
                      </a:r>
                      <a:br>
                        <a:rPr lang="en-US"/>
                      </a:br>
                      <a:r>
                        <a:rPr lang="en-US"/>
                        <a:t>Yearly releases with manually merge of conflicts</a:t>
                      </a:r>
                      <a:endParaRPr lang="en-DK"/>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t>Continuous update</a:t>
                      </a:r>
                      <a:br>
                        <a:rPr lang="en-US"/>
                      </a:br>
                      <a:r>
                        <a:rPr lang="en-US"/>
                        <a:t>Several releases per year, fully automated deploy</a:t>
                      </a:r>
                      <a:endParaRPr lang="en-DK"/>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02762673"/>
                  </a:ext>
                </a:extLst>
              </a:tr>
              <a:tr h="370840">
                <a:tc>
                  <a:txBody>
                    <a:bodyPr/>
                    <a:lstStyle/>
                    <a:p>
                      <a:r>
                        <a:rPr lang="en-US" sz="1400" b="1"/>
                        <a:t>Era</a:t>
                      </a:r>
                      <a:endParaRPr lang="en-DK" sz="1400" b="1"/>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a:t>Dynamics AX 2012 </a:t>
                      </a:r>
                    </a:p>
                    <a:p>
                      <a:r>
                        <a:rPr lang="en-US"/>
                        <a:t>On-premise</a:t>
                      </a:r>
                      <a:endParaRPr lang="en-DK"/>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dirty="0"/>
                        <a:t>Dynamics 365 Supply Chain Management</a:t>
                      </a:r>
                    </a:p>
                    <a:p>
                      <a:r>
                        <a:rPr lang="en-US" dirty="0"/>
                        <a:t>Cloud </a:t>
                      </a:r>
                      <a:endParaRPr lang="en-DK"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58704740"/>
                  </a:ext>
                </a:extLst>
              </a:tr>
            </a:tbl>
          </a:graphicData>
        </a:graphic>
      </p:graphicFrame>
    </p:spTree>
    <p:extLst>
      <p:ext uri="{BB962C8B-B14F-4D97-AF65-F5344CB8AC3E}">
        <p14:creationId xmlns:p14="http://schemas.microsoft.com/office/powerpoint/2010/main" val="2762668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F2FBE-417C-FB02-90F2-C83B15161388}"/>
              </a:ext>
            </a:extLst>
          </p:cNvPr>
          <p:cNvSpPr>
            <a:spLocks noGrp="1"/>
          </p:cNvSpPr>
          <p:nvPr>
            <p:ph type="title"/>
          </p:nvPr>
        </p:nvSpPr>
        <p:spPr/>
        <p:txBody>
          <a:bodyPr wrap="square" anchor="b">
            <a:normAutofit fontScale="90000"/>
          </a:bodyPr>
          <a:lstStyle/>
          <a:p>
            <a:r>
              <a:rPr lang="en-US"/>
              <a:t>Best of breed development tools</a:t>
            </a:r>
            <a:endParaRPr lang="en-DK"/>
          </a:p>
        </p:txBody>
      </p:sp>
    </p:spTree>
    <p:extLst>
      <p:ext uri="{BB962C8B-B14F-4D97-AF65-F5344CB8AC3E}">
        <p14:creationId xmlns:p14="http://schemas.microsoft.com/office/powerpoint/2010/main" val="418804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2845-FBBD-BC2B-7AB1-3DABEB48086D}"/>
              </a:ext>
            </a:extLst>
          </p:cNvPr>
          <p:cNvSpPr>
            <a:spLocks noGrp="1"/>
          </p:cNvSpPr>
          <p:nvPr>
            <p:ph type="title"/>
          </p:nvPr>
        </p:nvSpPr>
        <p:spPr/>
        <p:txBody>
          <a:bodyPr/>
          <a:lstStyle/>
          <a:p>
            <a:r>
              <a:rPr lang="en-US"/>
              <a:t>Microsoft Visual Studio</a:t>
            </a:r>
            <a:endParaRPr lang="en-DK"/>
          </a:p>
        </p:txBody>
      </p:sp>
      <p:sp>
        <p:nvSpPr>
          <p:cNvPr id="3" name="Content Placeholder 2">
            <a:extLst>
              <a:ext uri="{FF2B5EF4-FFF2-40B4-BE49-F238E27FC236}">
                <a16:creationId xmlns:a16="http://schemas.microsoft.com/office/drawing/2014/main" id="{CF42DB26-215A-8EAA-08A8-A5EBC5BF17A8}"/>
              </a:ext>
            </a:extLst>
          </p:cNvPr>
          <p:cNvSpPr>
            <a:spLocks noGrp="1"/>
          </p:cNvSpPr>
          <p:nvPr>
            <p:ph idx="4294967295"/>
          </p:nvPr>
        </p:nvSpPr>
        <p:spPr>
          <a:xfrm>
            <a:off x="1676400" y="2159000"/>
            <a:ext cx="10515600" cy="4351338"/>
          </a:xfrm>
        </p:spPr>
        <p:txBody>
          <a:bodyPr/>
          <a:lstStyle/>
          <a:p>
            <a:pPr marL="0" indent="0">
              <a:buNone/>
            </a:pPr>
            <a:r>
              <a:rPr lang="en-US"/>
              <a:t>The most used IDE in the world</a:t>
            </a:r>
          </a:p>
          <a:p>
            <a:pPr lvl="1"/>
            <a:r>
              <a:rPr lang="en-US"/>
              <a:t>Supports &gt;40 languages, </a:t>
            </a:r>
            <a:br>
              <a:rPr lang="en-US"/>
            </a:br>
            <a:r>
              <a:rPr lang="en-US"/>
              <a:t>incl. C#, C++, TypeScript</a:t>
            </a:r>
          </a:p>
          <a:p>
            <a:pPr lvl="1"/>
            <a:r>
              <a:rPr lang="en-US"/>
              <a:t>Not just for ERP</a:t>
            </a:r>
          </a:p>
          <a:p>
            <a:pPr marL="457200" lvl="1" indent="0">
              <a:buNone/>
            </a:pPr>
            <a:endParaRPr lang="en-US"/>
          </a:p>
          <a:p>
            <a:pPr marL="457200" lvl="1" indent="0">
              <a:buNone/>
            </a:pPr>
            <a:r>
              <a:rPr lang="en-US"/>
              <a:t>Easy to recruit engineers</a:t>
            </a:r>
          </a:p>
          <a:p>
            <a:pPr marL="457200" lvl="1" indent="0">
              <a:buNone/>
            </a:pPr>
            <a:r>
              <a:rPr lang="en-US"/>
              <a:t>Quick learning curve</a:t>
            </a:r>
          </a:p>
        </p:txBody>
      </p:sp>
      <p:grpSp>
        <p:nvGrpSpPr>
          <p:cNvPr id="8" name="Group 7">
            <a:extLst>
              <a:ext uri="{FF2B5EF4-FFF2-40B4-BE49-F238E27FC236}">
                <a16:creationId xmlns:a16="http://schemas.microsoft.com/office/drawing/2014/main" id="{921A6C2B-9C08-3D7B-1E62-A0887888529A}"/>
              </a:ext>
            </a:extLst>
          </p:cNvPr>
          <p:cNvGrpSpPr/>
          <p:nvPr/>
        </p:nvGrpSpPr>
        <p:grpSpPr>
          <a:xfrm>
            <a:off x="6913756" y="1930801"/>
            <a:ext cx="5005505" cy="4365923"/>
            <a:chOff x="6746116" y="1546705"/>
            <a:chExt cx="5555072" cy="4545426"/>
          </a:xfrm>
        </p:grpSpPr>
        <p:pic>
          <p:nvPicPr>
            <p:cNvPr id="5" name="Picture 4">
              <a:extLst>
                <a:ext uri="{FF2B5EF4-FFF2-40B4-BE49-F238E27FC236}">
                  <a16:creationId xmlns:a16="http://schemas.microsoft.com/office/drawing/2014/main" id="{4FD70226-E7F4-AD7B-8A20-D37967586C45}"/>
                </a:ext>
              </a:extLst>
            </p:cNvPr>
            <p:cNvPicPr>
              <a:picLocks noChangeAspect="1"/>
            </p:cNvPicPr>
            <p:nvPr/>
          </p:nvPicPr>
          <p:blipFill>
            <a:blip r:embed="rId3"/>
            <a:stretch>
              <a:fillRect/>
            </a:stretch>
          </p:blipFill>
          <p:spPr>
            <a:xfrm>
              <a:off x="6746116" y="1546705"/>
              <a:ext cx="5334744" cy="4210638"/>
            </a:xfrm>
            <a:prstGeom prst="rect">
              <a:avLst/>
            </a:prstGeom>
            <a:ln>
              <a:noFill/>
            </a:ln>
            <a:effectLst/>
          </p:spPr>
        </p:pic>
        <p:sp>
          <p:nvSpPr>
            <p:cNvPr id="7" name="TextBox 6">
              <a:extLst>
                <a:ext uri="{FF2B5EF4-FFF2-40B4-BE49-F238E27FC236}">
                  <a16:creationId xmlns:a16="http://schemas.microsoft.com/office/drawing/2014/main" id="{8088E7D3-2C01-961D-C5B6-D403C9279D74}"/>
                </a:ext>
              </a:extLst>
            </p:cNvPr>
            <p:cNvSpPr txBox="1"/>
            <p:nvPr/>
          </p:nvSpPr>
          <p:spPr>
            <a:xfrm>
              <a:off x="6746117" y="5707614"/>
              <a:ext cx="5555071" cy="384517"/>
            </a:xfrm>
            <a:prstGeom prst="rect">
              <a:avLst/>
            </a:prstGeom>
            <a:noFill/>
          </p:spPr>
          <p:txBody>
            <a:bodyPr wrap="square">
              <a:spAutoFit/>
            </a:bodyPr>
            <a:lstStyle/>
            <a:p>
              <a:r>
                <a:rPr lang="en-US">
                  <a:hlinkClick r:id="rId4"/>
                </a:rPr>
                <a:t>TOP IDE index (pypl.github.io)</a:t>
              </a:r>
              <a:endParaRPr lang="en-DK"/>
            </a:p>
          </p:txBody>
        </p:sp>
      </p:grpSp>
      <p:pic>
        <p:nvPicPr>
          <p:cNvPr id="2050" name="Picture 2" descr="64px9 v">
            <a:extLst>
              <a:ext uri="{FF2B5EF4-FFF2-40B4-BE49-F238E27FC236}">
                <a16:creationId xmlns:a16="http://schemas.microsoft.com/office/drawing/2014/main" id="{7DDFA395-8842-C761-E0F7-878CB9634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987" y="4988939"/>
            <a:ext cx="183832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A7C0A96-5F56-7940-6D6C-36F62537D4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822" y="185420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U LAGI.. KANTOR BARU DI PUSAT KOTA SURABAYA! XAVIER MARKS CBD ...">
            <a:extLst>
              <a:ext uri="{FF2B5EF4-FFF2-40B4-BE49-F238E27FC236}">
                <a16:creationId xmlns:a16="http://schemas.microsoft.com/office/drawing/2014/main" id="{D863029E-1135-779A-9FFF-47BFAB95A9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572" y="3912901"/>
            <a:ext cx="844550" cy="84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538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A2845-FBBD-BC2B-7AB1-3DABEB48086D}"/>
              </a:ext>
            </a:extLst>
          </p:cNvPr>
          <p:cNvSpPr>
            <a:spLocks noGrp="1"/>
          </p:cNvSpPr>
          <p:nvPr>
            <p:ph type="title"/>
          </p:nvPr>
        </p:nvSpPr>
        <p:spPr/>
        <p:txBody>
          <a:bodyPr/>
          <a:lstStyle/>
          <a:p>
            <a:r>
              <a:rPr lang="en-US"/>
              <a:t>Microsoft Visual Studio</a:t>
            </a:r>
            <a:endParaRPr lang="en-DK"/>
          </a:p>
        </p:txBody>
      </p:sp>
      <p:sp>
        <p:nvSpPr>
          <p:cNvPr id="3" name="Content Placeholder 2">
            <a:extLst>
              <a:ext uri="{FF2B5EF4-FFF2-40B4-BE49-F238E27FC236}">
                <a16:creationId xmlns:a16="http://schemas.microsoft.com/office/drawing/2014/main" id="{CF42DB26-215A-8EAA-08A8-A5EBC5BF17A8}"/>
              </a:ext>
            </a:extLst>
          </p:cNvPr>
          <p:cNvSpPr>
            <a:spLocks noGrp="1"/>
          </p:cNvSpPr>
          <p:nvPr>
            <p:ph idx="4294967295"/>
          </p:nvPr>
        </p:nvSpPr>
        <p:spPr>
          <a:xfrm>
            <a:off x="1676400" y="2159000"/>
            <a:ext cx="10515600" cy="3951851"/>
          </a:xfrm>
        </p:spPr>
        <p:txBody>
          <a:bodyPr/>
          <a:lstStyle/>
          <a:p>
            <a:pPr marL="0" indent="0">
              <a:lnSpc>
                <a:spcPct val="100000"/>
              </a:lnSpc>
              <a:buNone/>
            </a:pPr>
            <a:r>
              <a:rPr lang="en-US" dirty="0"/>
              <a:t>The most used IDE in the world</a:t>
            </a:r>
          </a:p>
          <a:p>
            <a:pPr marL="0" indent="0">
              <a:buNone/>
            </a:pPr>
            <a:r>
              <a:rPr lang="en-US" dirty="0"/>
              <a:t>Visual Designers</a:t>
            </a:r>
          </a:p>
          <a:p>
            <a:pPr lvl="1"/>
            <a:r>
              <a:rPr lang="en-US" dirty="0"/>
              <a:t>Pages</a:t>
            </a:r>
          </a:p>
          <a:p>
            <a:pPr lvl="1"/>
            <a:r>
              <a:rPr lang="en-US" dirty="0"/>
              <a:t>Reports</a:t>
            </a:r>
          </a:p>
          <a:p>
            <a:pPr lvl="1"/>
            <a:r>
              <a:rPr lang="en-US" dirty="0"/>
              <a:t>Code flow </a:t>
            </a:r>
          </a:p>
          <a:p>
            <a:pPr marL="0" indent="0">
              <a:buNone/>
            </a:pPr>
            <a:br>
              <a:rPr lang="en-US" dirty="0"/>
            </a:br>
            <a:r>
              <a:rPr lang="en-US" dirty="0"/>
              <a:t> What you see = </a:t>
            </a:r>
            <a:br>
              <a:rPr lang="en-US" dirty="0"/>
            </a:br>
            <a:r>
              <a:rPr lang="en-US" dirty="0"/>
              <a:t> What you get</a:t>
            </a:r>
          </a:p>
          <a:p>
            <a:pPr marL="0" indent="0">
              <a:buNone/>
            </a:pPr>
            <a:r>
              <a:rPr lang="en-US" dirty="0"/>
              <a:t> High ROI</a:t>
            </a:r>
          </a:p>
        </p:txBody>
      </p:sp>
      <p:pic>
        <p:nvPicPr>
          <p:cNvPr id="1026" name="Picture 2">
            <a:extLst>
              <a:ext uri="{FF2B5EF4-FFF2-40B4-BE49-F238E27FC236}">
                <a16:creationId xmlns:a16="http://schemas.microsoft.com/office/drawing/2014/main" id="{EA7C0A96-5F56-7940-6D6C-36F62537D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22" y="185420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TU LAGI.. KANTOR BARU DI PUSAT KOTA SURABAYA! XAVIER MARKS CBD ...">
            <a:extLst>
              <a:ext uri="{FF2B5EF4-FFF2-40B4-BE49-F238E27FC236}">
                <a16:creationId xmlns:a16="http://schemas.microsoft.com/office/drawing/2014/main" id="{D863029E-1135-779A-9FFF-47BFAB95A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21" y="4570261"/>
            <a:ext cx="844550" cy="8445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232D6A4-0EB7-8192-E09E-8C76D6C40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69" y="2396130"/>
            <a:ext cx="1021556" cy="9080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5E4733E-FCCA-D509-D214-864DA98DBF67}"/>
              </a:ext>
            </a:extLst>
          </p:cNvPr>
          <p:cNvPicPr>
            <a:picLocks noChangeAspect="1"/>
          </p:cNvPicPr>
          <p:nvPr/>
        </p:nvPicPr>
        <p:blipFill>
          <a:blip r:embed="rId5"/>
          <a:stretch>
            <a:fillRect/>
          </a:stretch>
        </p:blipFill>
        <p:spPr>
          <a:xfrm>
            <a:off x="5528333" y="1350868"/>
            <a:ext cx="6516029" cy="3136219"/>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D4451D05-19B8-19CE-73D5-3C6AD8484ABB}"/>
              </a:ext>
            </a:extLst>
          </p:cNvPr>
          <p:cNvPicPr>
            <a:picLocks noChangeAspect="1"/>
          </p:cNvPicPr>
          <p:nvPr/>
        </p:nvPicPr>
        <p:blipFill>
          <a:blip r:embed="rId6"/>
          <a:stretch>
            <a:fillRect/>
          </a:stretch>
        </p:blipFill>
        <p:spPr>
          <a:xfrm>
            <a:off x="7865161" y="3078594"/>
            <a:ext cx="4163939" cy="3631617"/>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E3C0DC5-4931-3F1A-81C6-4838779C6DBB}"/>
              </a:ext>
            </a:extLst>
          </p:cNvPr>
          <p:cNvPicPr>
            <a:picLocks noChangeAspect="1"/>
          </p:cNvPicPr>
          <p:nvPr/>
        </p:nvPicPr>
        <p:blipFill>
          <a:blip r:embed="rId7"/>
          <a:stretch>
            <a:fillRect/>
          </a:stretch>
        </p:blipFill>
        <p:spPr>
          <a:xfrm>
            <a:off x="4890276" y="4165235"/>
            <a:ext cx="2974885" cy="259577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3781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sft_may2023">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sft_may2023" id="{F23C96A7-3235-45DC-982C-17B6BBCD9139}" vid="{1D6867E3-D77F-4CAF-B5D5-78069996B935}"/>
    </a:ext>
  </a:extLst>
</a:theme>
</file>

<file path=ppt/theme/theme2.xml><?xml version="1.0" encoding="utf-8"?>
<a:theme xmlns:a="http://schemas.openxmlformats.org/drawingml/2006/main" name="DARK MODE">
  <a:themeElements>
    <a:clrScheme name="BAR Dark">
      <a:dk1>
        <a:srgbClr val="000000"/>
      </a:dk1>
      <a:lt1>
        <a:srgbClr val="FFFFFF"/>
      </a:lt1>
      <a:dk2>
        <a:srgbClr val="091F2E"/>
      </a:dk2>
      <a:lt2>
        <a:srgbClr val="FFF8F3"/>
      </a:lt2>
      <a:accent1>
        <a:srgbClr val="C3B1E1"/>
      </a:accent1>
      <a:accent2>
        <a:srgbClr val="B9DBD0"/>
      </a:accent2>
      <a:accent3>
        <a:srgbClr val="8CC7E7"/>
      </a:accent3>
      <a:accent4>
        <a:srgbClr val="8660C4"/>
      </a:accent4>
      <a:accent5>
        <a:srgbClr val="48C4B1"/>
      </a:accent5>
      <a:accent6>
        <a:srgbClr val="0077D3"/>
      </a:accent6>
      <a:hlink>
        <a:srgbClr val="8CC7E7"/>
      </a:hlink>
      <a:folHlink>
        <a:srgbClr val="8CC7E7"/>
      </a:folHlink>
    </a:clrScheme>
    <a:fontScheme name="Custom 4">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715F673F-5B19-486C-BA57-854FA516ACA1}"/>
    </a:ext>
  </a:extLst>
</a:theme>
</file>

<file path=ppt/theme/theme3.xml><?xml version="1.0" encoding="utf-8"?>
<a:theme xmlns:a="http://schemas.openxmlformats.org/drawingml/2006/main" name="msft_dynamics">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ft_dynamics" id="{F7102558-5D7A-433E-B525-E13DD3BF8074}" vid="{61C5F89D-F6B7-4757-83BB-47145D0E99F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2389</Words>
  <Application>Microsoft Office PowerPoint</Application>
  <PresentationFormat>Widescreen</PresentationFormat>
  <Paragraphs>194</Paragraphs>
  <Slides>23</Slides>
  <Notes>22</Notes>
  <HiddenSlides>0</HiddenSlides>
  <MMClips>3</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23</vt:i4>
      </vt:variant>
    </vt:vector>
  </HeadingPairs>
  <TitlesOfParts>
    <vt:vector size="32" baseType="lpstr">
      <vt:lpstr>Aptos</vt:lpstr>
      <vt:lpstr>Arial</vt:lpstr>
      <vt:lpstr>Consolas</vt:lpstr>
      <vt:lpstr>Segoe UI</vt:lpstr>
      <vt:lpstr>Segoe UI Semibold</vt:lpstr>
      <vt:lpstr>Wingdings</vt:lpstr>
      <vt:lpstr>msft_may2023</vt:lpstr>
      <vt:lpstr>DARK MODE</vt:lpstr>
      <vt:lpstr>msft_dynamics</vt:lpstr>
      <vt:lpstr>Supply Chain Management</vt:lpstr>
      <vt:lpstr>Introduction</vt:lpstr>
      <vt:lpstr>Extension model</vt:lpstr>
      <vt:lpstr>Dynamics 365 Development</vt:lpstr>
      <vt:lpstr>PowerPoint Presentation</vt:lpstr>
      <vt:lpstr>The paradigm shift</vt:lpstr>
      <vt:lpstr>Best of breed development tools</vt:lpstr>
      <vt:lpstr>Microsoft Visual Studio</vt:lpstr>
      <vt:lpstr>Microsoft Visual Studio</vt:lpstr>
      <vt:lpstr>Microsoft Visual Studio</vt:lpstr>
      <vt:lpstr>Microsoft Visual Studio</vt:lpstr>
      <vt:lpstr>Microsoft Visual Studio</vt:lpstr>
      <vt:lpstr>Automated warehouse tests</vt:lpstr>
      <vt:lpstr>One toolbox</vt:lpstr>
      <vt:lpstr>ISV network</vt:lpstr>
      <vt:lpstr>AppSource</vt:lpstr>
      <vt:lpstr>Low or no code</vt:lpstr>
      <vt:lpstr>Form personalization</vt:lpstr>
      <vt:lpstr>Workspace personalization</vt:lpstr>
      <vt:lpstr>Power BI embedded experience</vt:lpstr>
      <vt:lpstr>PowerPoint Presentation</vt:lpstr>
      <vt:lpstr>PowerPoint Presentation</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2024-01-08T10:31:44Z</dcterms:created>
  <dcterms:modified xsi:type="dcterms:W3CDTF">2024-01-08T11:33:35Z</dcterms:modified>
</cp:coreProperties>
</file>